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ink/ink58.xml" ContentType="application/inkml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ink/ink18.xml" ContentType="application/inkml+xml"/>
  <Override PartName="/ppt/ink/ink29.xml" ContentType="application/inkml+xml"/>
  <Override PartName="/ppt/ink/ink47.xml" ContentType="application/inkml+xml"/>
  <Override PartName="/ppt/ink/ink65.xml" ContentType="application/inkml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ink/ink6.xml" ContentType="application/inkml+xml"/>
  <Override PartName="/ppt/ink/ink25.xml" ContentType="application/inkml+xml"/>
  <Override PartName="/ppt/ink/ink36.xml" ContentType="application/inkml+xml"/>
  <Override PartName="/ppt/ink/ink54.xml" ContentType="application/inkml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ink/ink14.xml" ContentType="application/inkml+xml"/>
  <Override PartName="/ppt/ink/ink43.xml" ContentType="application/inkml+xml"/>
  <Override PartName="/ppt/ink/ink61.xml" ContentType="application/inkml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ink/ink2.xml" ContentType="application/inkml+xml"/>
  <Override PartName="/ppt/ink/ink21.xml" ContentType="application/inkml+xml"/>
  <Override PartName="/ppt/ink/ink32.xml" ContentType="application/inkml+xml"/>
  <Override PartName="/ppt/ink/ink50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ink/ink48.xml" ContentType="application/inkml+xml"/>
  <Override PartName="/ppt/ink/ink59.xml" ContentType="application/inkml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ink/ink19.xml" ContentType="application/inkml+xml"/>
  <Override PartName="/ppt/ink/ink37.xml" ContentType="application/inkml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ink/ink7.xml" ContentType="application/inkml+xml"/>
  <Override PartName="/ppt/ink/ink26.xml" ContentType="application/inkml+xml"/>
  <Override PartName="/ppt/ink/ink44.xml" ContentType="application/inkml+xml"/>
  <Override PartName="/ppt/ink/ink55.xml" ContentType="application/inkml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ink/ink15.xml" ContentType="application/inkml+xml"/>
  <Override PartName="/ppt/ink/ink33.xml" ContentType="application/inkml+xml"/>
  <Override PartName="/ppt/ink/ink62.xml" ContentType="application/inkml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ink/ink22.xml" ContentType="application/inkml+xml"/>
  <Override PartName="/ppt/ink/ink40.xml" ContentType="application/inkml+xml"/>
  <Override PartName="/ppt/ink/ink51.xml" ContentType="application/inkml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ink/ink11.xml" ContentType="application/inkml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ink/ink49.xml" ContentType="application/inkml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ink/ink8.xml" ContentType="application/inkml+xml"/>
  <Override PartName="/ppt/ink/ink27.xml" ContentType="application/inkml+xml"/>
  <Override PartName="/ppt/ink/ink38.xml" ContentType="application/inkml+xml"/>
  <Override PartName="/ppt/ink/ink56.xml" ContentType="application/inkml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ink/ink16.xml" ContentType="application/inkml+xml"/>
  <Override PartName="/ppt/ink/ink45.xml" ContentType="application/inkml+xml"/>
  <Override PartName="/ppt/ink/ink63.xml" ContentType="application/inkml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ink/ink4.xml" ContentType="application/inkml+xml"/>
  <Override PartName="/ppt/ink/ink23.xml" ContentType="application/inkml+xml"/>
  <Override PartName="/ppt/ink/ink34.xml" ContentType="application/inkml+xml"/>
  <Override PartName="/ppt/ink/ink52.xml" ContentType="application/inkml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ink/ink12.xml" ContentType="application/inkml+xml"/>
  <Override PartName="/ppt/ink/ink41.xml" ContentType="application/inkml+xml"/>
  <Override PartName="/ppt/ink/ink30.xml" ContentType="application/inkml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39.xml" ContentType="application/inkml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ink/ink9.xml" ContentType="application/inkml+xml"/>
  <Override PartName="/ppt/ink/ink28.xml" ContentType="application/inkml+xml"/>
  <Override PartName="/ppt/ink/ink46.xml" ContentType="application/inkml+xml"/>
  <Override PartName="/ppt/ink/ink57.xml" ContentType="application/inkml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ink/ink17.xml" ContentType="application/inkml+xml"/>
  <Override PartName="/ppt/ink/ink35.xml" ContentType="application/inkml+xml"/>
  <Override PartName="/ppt/ink/ink64.xml" ContentType="application/inkml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ink/ink5.xml" ContentType="application/inkml+xml"/>
  <Override PartName="/ppt/ink/ink24.xml" ContentType="application/inkml+xml"/>
  <Override PartName="/ppt/ink/ink42.xml" ContentType="application/inkml+xml"/>
  <Override PartName="/ppt/ink/ink53.xml" ContentType="application/inkml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ink/ink1.xml" ContentType="application/inkml+xml"/>
  <Override PartName="/ppt/ink/ink13.xml" ContentType="application/inkml+xml"/>
  <Override PartName="/ppt/ink/ink31.xml" ContentType="application/inkml+xml"/>
  <Override PartName="/ppt/ink/ink60.xml" ContentType="application/inkml+xml"/>
  <Override PartName="/ppt/ink/ink20.xml" ContentType="application/inkml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3"/>
    <p:sldMasterId id="2147483661" r:id="rId4"/>
  </p:sldMasterIdLst>
  <p:notesMasterIdLst>
    <p:notesMasterId r:id="rId63"/>
  </p:notesMasterIdLst>
  <p:handoutMasterIdLst>
    <p:handoutMasterId r:id="rId64"/>
  </p:handoutMasterIdLst>
  <p:sldIdLst>
    <p:sldId id="466" r:id="rId5"/>
    <p:sldId id="398" r:id="rId6"/>
    <p:sldId id="438" r:id="rId7"/>
    <p:sldId id="257" r:id="rId8"/>
    <p:sldId id="449" r:id="rId9"/>
    <p:sldId id="439" r:id="rId10"/>
    <p:sldId id="400" r:id="rId11"/>
    <p:sldId id="394" r:id="rId12"/>
    <p:sldId id="465" r:id="rId13"/>
    <p:sldId id="316" r:id="rId14"/>
    <p:sldId id="336" r:id="rId15"/>
    <p:sldId id="344" r:id="rId16"/>
    <p:sldId id="342" r:id="rId17"/>
    <p:sldId id="343" r:id="rId18"/>
    <p:sldId id="318" r:id="rId19"/>
    <p:sldId id="345" r:id="rId20"/>
    <p:sldId id="320" r:id="rId21"/>
    <p:sldId id="403" r:id="rId22"/>
    <p:sldId id="404" r:id="rId23"/>
    <p:sldId id="331" r:id="rId24"/>
    <p:sldId id="332" r:id="rId25"/>
    <p:sldId id="440" r:id="rId26"/>
    <p:sldId id="441" r:id="rId27"/>
    <p:sldId id="442" r:id="rId28"/>
    <p:sldId id="443" r:id="rId29"/>
    <p:sldId id="444" r:id="rId30"/>
    <p:sldId id="445" r:id="rId31"/>
    <p:sldId id="346" r:id="rId32"/>
    <p:sldId id="347" r:id="rId33"/>
    <p:sldId id="348" r:id="rId34"/>
    <p:sldId id="349" r:id="rId35"/>
    <p:sldId id="350" r:id="rId36"/>
    <p:sldId id="352" r:id="rId37"/>
    <p:sldId id="351" r:id="rId38"/>
    <p:sldId id="353" r:id="rId39"/>
    <p:sldId id="354" r:id="rId40"/>
    <p:sldId id="447" r:id="rId41"/>
    <p:sldId id="446" r:id="rId42"/>
    <p:sldId id="448" r:id="rId43"/>
    <p:sldId id="357" r:id="rId44"/>
    <p:sldId id="358" r:id="rId45"/>
    <p:sldId id="359" r:id="rId46"/>
    <p:sldId id="365" r:id="rId47"/>
    <p:sldId id="456" r:id="rId48"/>
    <p:sldId id="432" r:id="rId49"/>
    <p:sldId id="433" r:id="rId50"/>
    <p:sldId id="435" r:id="rId51"/>
    <p:sldId id="436" r:id="rId52"/>
    <p:sldId id="454" r:id="rId53"/>
    <p:sldId id="457" r:id="rId54"/>
    <p:sldId id="464" r:id="rId55"/>
    <p:sldId id="462" r:id="rId56"/>
    <p:sldId id="458" r:id="rId57"/>
    <p:sldId id="459" r:id="rId58"/>
    <p:sldId id="460" r:id="rId59"/>
    <p:sldId id="461" r:id="rId60"/>
    <p:sldId id="463" r:id="rId61"/>
    <p:sldId id="410" r:id="rId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 autoAdjust="0"/>
    <p:restoredTop sz="94671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1668" y="-90"/>
      </p:cViewPr>
      <p:guideLst>
        <p:guide orient="horz" pos="2160"/>
        <p:guide pos="288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3867-F94F-438F-AC5C-8CDA0676377E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241-8DB4-43EC-82F3-595B183D22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699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34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1520 5943,'0'10'170,"0"-2"-165,0-8 0,-6-2 14,0-4 1,-1 4-31,1-4 0,4-4 1,-4-1 17,4-5 0,2-1 0,0-1-9,0 1 1,0-1 0,0 1 0,0-1 0,0 1 1,6-3 0,0-1 0,0-2-1,1 1 1,-5 3-1,6 2 1,0-1-1,3 1 1,5-7-1,1 1 1,1 2 0,-1 1 0,3 3 1,1-1-1,4-1 1,2-4 1,1 3 0,3-3 0,-4 4-2,-2 1 1,4 1 0,-4-1-1,3 1 1,3-1 1,-4 1-1,2-1 1,2 1 5,2-1 1,0 7-1,-2-1 1,-2-1-1,2-3 0,2-1 1,2-1-1,0 3 2,0 3 1,0-4-1,0 5 1,0-3-1,0 3 1,0-5-1,-1 6 1,1-1-3,0-1 0,0 6 1,2-3-1,0-1 2,-2 0 1,4 4 0,-10-3 0,4-1-8,2 0 0,0 4 1,-2-3-1,-2 1-2,-2 4 1,-2-4 0,4 2 0,-4 1-2,-2-3 0,5 6 0,-7-4 0,-2 4-1,-1 2 0,-1-6 1,2 1-1,3 1 3,-3 2 1,-2-4-1,-1 0 1,-1 2 3,1 2 0,1-4 1,2 1-1,3-1 3,-3-2 1,-1 6 0,-3-4-1,0 2 8,1-1 0,-1 3 1,1-6-5,-1 0 1,-5 6 0,0-4-4,1 4 1,3-3-149,1-1-92,-7 0 67,5 6 0,-15 0 164,0 0 0,-7-8 0,-11-2 0</inkml:trace>
  <inkml:trace contextRef="#ctx0" brushRef="#br0" timeOffset="633">1921 1 7569,'10'0'-805,"-2"0"0,-6 0 823,3 0 0,-1 2 1,6 3-4,-2 7 1,3-2-1,-3-1 10,2-1 0,-4 0 0,5-2-4,3 5 1,-4-3 0,-1 0-14,-1 0 0,6-6 0,-5 5 0,3-1-3,0 0 1,-7 6-1,7-6 1,2-1-12,1 3 1,-3-4 0,-1 6 0,3-1 9,2 1 1,-5-6 0,1 4 0,1-2-20,3-1 1,-4 3 0,-1-4 10,3 2 1,-4 2-8,1-3 1,-7-1 9,2 8 0,-4-6 7,-2 5 1,0-5 2,0 6 0,-2-2 0,-4 3 8,-6-1 0,3-6 1,-3 5 2,-2 3 1,7-4 0,-1-1 0,2 1 13,0 0 1,-7 1 0,3 7 0,-2-1-8,1 1 1,5-1 0,-4 3 0,1 1-26,-1 2 0,0 1 0,-2-7 0,7 0-1,3 1 1,-4-1 0,0 1-20,2-1 0,-4-5 0,3 0-103,1 1 1,0-3 120,-2 2 0,-4-1 0,-7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7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26 7569,'-9'-8'-1331,"1"6"1280,8-13 0,0 15 1,0 0 66,0 9 1,0 1-1,0 2 1,0 1 0,0 3 0,0-4 1,0-1-1,0 3-14,0 1 0,0 3-2,0-1 1,2-1 0,2-3-1,3-3-5,3-2 1,-4-2 0,4-4 0,-1 1 3,1 3 1,-4 0 0,6-6 2,1 0 0,3 0 1,1-2 14,1-4 0,-1 4 0,1-5 5,-1-1 1,0 6 0,1-6 0,-1 2-8,1 0 1,-1 1-1,1 5-1,-1 0 0,-5 0 1,0 0-7,1 0 0,3 0 1,1 0 1,1 7-13,-1 5 0,-1 4 0,-5 1 0,-3-1 5,0-5 0,-6 5 0,3-5-15,-3 5 1,-2 1-1,0 1 11,0-1 0,0 1 0,0-1 10,0 1 1,-7-9-1,-3-1 1,-2-2 34,1 0 0,-1 2 0,-5-5 1,-3 3-22,-3-2 0,3-2 0,-3-2 1,4 0-10,1 0 0,-5 0 1,0 0-1,1 0-119,3 0 1,2 0 0,-1 0 52,1 0 1,-1-2-215,1-4 266,7-3 0,-6-9 0,7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7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7569,'10'10'-363,"-2"-2"1,-2-10-1,1-2 416,3-2 1,2 0-1,5 5-22,1-5 1,-1 4 0,0-6-1,1 2-37,-1 0 0,7 1 0,-1 3 0,-2-2-19,-1-2 0,-1 0 0,2 6 0,3 0 24,-3 0 1,-1 0-1,-3 0-159,0 0 1,1 0 159,-1 0 0,1 8 0,-1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8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7252,'0'12'-253,"0"0"1,0-6-1,0 5 1,0 3 266,0 1 1,-6 3 0,0-1-62,3 1 0,-5-1 0,0 1 84,-2-1-37,6 1 0,-3-1 0,7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88 7569,'0'10'-1518,"0"-3"1537,0-7 0,-2 0 0,-4 0 13,-5 0 1,-5-2-11,-1-3 1,-1 3-21,1-4 1,5-2-6,1 2 1,7-2-1,0 5 7,8-3 0,0-2 1,7 4-27,3-2 0,1-5 0,3 5 1,-1 2 16,1 2 0,-1 0 1,1-2 5,-1-2 0,1 1 1,-1 5-1,0 0 5,1 0 1,-1 1 0,1 3 20,-1 2 1,-5 0 0,-2-4 0,-1 2-21,1 2 0,-6 1 0,4-1-8,0 6 1,-7 3-1,5 3 4,-4-1 1,-4 1 0,-2-1-1,-1 1 0,-3-1 1,2-1-1,-4-3 17,1-1 0,-7 0 1,4 3-1,-3-1 0,-3-3 1,1-1 0,-1 4 0,1-5-14,0-1 1,-1 4 0,-1-6-1,-3-3 7,-1-1 1,0-2 0,5 0-6,1 0 0,-1 0 0,1 0 0,-1 0 0,7 0 1,1-2-8,2-3 1,3 1-6,5-8 1,1 8 0,5-2-59,6 4 0,-2-3 0,1-1 47,3 2 1,1 2 0,3 2 10,-1 0 0,1 0 0,-3 2 0,-1 2 78,-2 2 0,-1-1 0,7-3-44,-1 4 0,1-4 1,-1 6 13,0 0 0,-5-6 0,0 3-61,1-3 0,-3 4 0,2 0-66,1-2 0,3 0 0,1 0-86,1 1 0,-1 1 168,1-6 0,-1 8 0,1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9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385 192 7454,'10'-17'-149,"3"-1"0,-5 3 0,0 1-138,-1 3 1,-1 5 100,-6-6 1,0 6 173,0-5 0,0-1 0,-2-3 79,-4 3 1,5 2 0,-7 6-46,0-1 1,4-7 0,-8 6 6,-1 2 1,3 2 0,-1 2 0,-3 0-69,-2 0 0,-1 0 0,0 0 0,-1 0 19,1 0 0,-1 0 0,1 0 0,-1 2 12,1 4 0,-1-4 1,1 6-1,-1-2 8,1-1 1,-1 7 0,1-4-1,-1 2-1,1 3 0,5-3 0,3 1 1,-1 1 7,0-2 1,6 5 0,-1-3-8,3 3 0,2 3 2,0-1 0,0 1 1,2-3 16,3-3 1,7 2 12,11-9 0,-1 7 1,5-6-1,-2-2-22,-4-2 0,-1 0 0,-3 2 0,1 1 12,-1-1 1,1 0-1,-1 0 7,1 2 0,-1 2 0,1-5-16,-1 3 1,0 6 0,-1-4-1,-2-1-14,-3 1 1,-7 6 2,2-3 1,-4 5-1,-2 1-19,0 1 1,-2-1 10,-4 1 1,-4-1 0,-7-1 8,-1-5 0,1 3 1,0-8-1,-1-2 6,1-2 0,-1-2 0,1 0 0,-1 0 12,1 0 1,5 0 0,0 0 0,-1-2 18,-3-4 0,1 2 0,1-6 0,3 1-7,-3-1 0,0-2 0,1-5 0,3-1 32,2 1 1,-3-1 0,5 1 0,2 0-20,2-1 1,2-1 0,0-3 0,0-3-6,0-2 1,8 6 0,2-3 0,1 5-18,1 1 1,-1 1 0,7 1 0,1 5-226,5 5 1,-5 4 0,6 2 0,-1 0 41,-1 0 0,6 0 1,-6 0-1,-1 2 13,-3 4 0,4-2 146,1 7 0,7 1 0,-4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0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6594,'0'10'-158,"0"-1"1,2-5 79,4 2 0,-2 0 0,6-4 88,-3 4 0,1-2 1,-2 7-1,6 1 6,3-2 0,1 5 0,-3-5 0,-1 1 0,2 1 0,3 0 0,4 5 0,3 1 0,-3-1 1,0 1-1,1-1 1,3 0-4,2 1 1,-4-1 0,6 1 0,1-1 7,-3 1 0,6 5 0,-4 0 1,4-1-6,2-3 0,0 1 0,0 1 0,0 2 4,-1-2 1,7-1 0,2-3 0,0 1-1,-1-1 0,5 1 0,-6-1 0,-1 1-6,3-1 0,-4 1 1,5-3-1,-1-1-1,-4-3 0,4 1 0,-1 4 1,1-3 1,0-1 1,-3-6 0,-5 3-1,0 1-3,0 0 1,0-6 0,2 1-1,0-1-7,-2 2 0,9-4 0,-9 4 0,0-4-12,-4-2 0,6 6 1,-6-1-1,0-1-3,2-2 0,-5-2 1,-1 0-1,-2 0 6,-4 0 0,4 0 0,-1 0 1,-3 0-17,-1 0 0,-3 0 1,0 0-79,1 0 0,-1 0 0,1 0-120,-1 0 0,-5 0 218,0 0 0,-9 0 0,5 0 0</inkml:trace>
  <inkml:trace contextRef="#ctx0" brushRef="#br0" timeOffset="463">2026 560 7569,'0'10'-1038,"0"-3"1030,8-14 0,2 5-8,7-4 0,1 4 64,-1 2 0,1 0 0,-1 2-30,0 4 1,-5-3 0,0 7 0,1 0-2,3 0 0,1-5 0,1 5 0,-1 0-14,1 0 1,5-1 0,0 5 0,-1-5-16,-3-1 1,-2 6 0,1-4 44,-1-1 1,-5 5 0,-2-6 14,-2 1 0,-1-3 1,-3 6 4,2 1 0,-6 3 1,-8 1-1,-1 1-27,-5-1 0,-2 1 0,-3-1 1,-2 1-64,-3-1 1,-1 1-1,4-1-188,-2 1 158,-1 7 1,1-6 0,0 6 0,1-1-274,3-1 340,-6 8 0,-2 4 0,-8 10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3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7569,'10'2'-370,"-4"3"1,-4-1 227,-2 8 0,0-6 0,0 5 32,0 3 0,0 2 0,-2 1 76,-4 1 0,4-1 0,-6-2 34,0-3 0,6 4 0,-5-7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9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7569,'0'18'-164,"0"-1"0,0-5-532,0-1 622,0 1 1,0 5 0,0 1-1,0-1 15,0 1 0,0-1 0,0 1-78,0-1 137,0 1 0,8-1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122 123 6617,'-9'0'-826,"1"-2"811,8-4 0,0 2 59,0-7 1,2 5 0,4-4-15,5 2 1,-3 0 0,0 5 0,0-3-1,3 2 1,-1 2-1,2 2 1,-1-2-10,-1-4 0,6 4 0,-5-4 0,5 4 1,1 2 0,1 0 0,-1 0 5,1 0 1,-3 2-15,-3 4 0,1 4 1,-7 7-18,-2 1 0,-8-1 0,-4-1 0,1-3 5,-1-1 1,-6 0 0,3 3 0,-3-1 10,2-3 1,-3-7 0,5 4 0,-1-2 8,-1 0 0,6 2-26,-6-3 0,7-3-26,-7 4 20,8-4 0,4-2-13,12 0 0,3 0 1,3 0 13,-1 0 1,-1 2 0,-3 2 12,-1 2 1,0 0 0,3-5-2,-3 5 1,1-2 0,-5 6 0,2-2 1,-6 5-3,1-1 0,-3 3 0,-2 3-1,0-1 0,0 1 0,-2-1 12,-3 1 0,1-3 0,-6-1 0,0-5 30,1-1 1,-5 0 0,-7-4-15,-3 2 1,1 0 0,4-6 0,-3 0-3,-1 0 0,-2 0 1,4 0-1,-3 0-14,3 0 0,2 0 0,1-2-84,1-4 0,5 4-318,0-4 390,1-4 0,1 1 0,2-9 0</inkml:trace>
  <inkml:trace contextRef="#ctx0" brushRef="#br0" timeOffset="986">961 88 7114,'-8'10'-372,"6"-3"0,-8-7 0,5 0 394,-7 0 1,2 0-1,-1 0 18,-3 0 0,4 0 0,-1 0-35,-3 0 1,4 0 0,1-2 0,-1-1 29,0-3 0,4 0 1,-3 4-9,1-4 1,2 2-2,6-7 0,0 5-60,0-6 1,8 6-1,4-3-54,3 1 0,2 2 0,1 6 75,-1 0 0,1-6 0,-1 0 1,1 2 15,-1 3 1,1 1 0,-1 0 0,1 0 0,-1 0 0,-1 1 1,-3 3-1,-1 2 3,1-2 1,-3 4-1,0 0 1,-2 1 7,-4 5 0,3-4 1,-1 1-10,-2 3 0,-2 1 1,-2 3-1,0-1-4,0 1 1,0 5-1,0 0 1,-2-1-1,-4-3 0,2-1 0,-5 1 0,-1 2-11,0 3 1,-1-1 0,-5-6 0,2-1 3,3-5 0,-1 5 1,-5-6-1,-1 1 40,1 1 1,-1-8 0,-1 2 0,-2-2-10,-3 1 0,-1-3 1,4 4-1,-5-4-19,-1-2 0,6 0 0,-4-2 0,1-2 13,1-2 0,0-1 1,5 3-21,1-2 1,5-6 0,3 5 7,1-3 0,2 4-29,6-6 1,0 7-1,2-5 1,4 2-23,5 4 0,-1 2 0,2 2 0,-1-2 21,-1-3 0,6 3 1,-5-4 14,5 4 1,1 2 18,1 0 1,-1 0 0,-1 2 0,-3 2 19,-1 1 1,0 1 0,5-4-24,0 4 1,1-2-1,-1 6-9,1-3 0,-6 1 1,-1-4-1,3 2-1,1-2 0,-3 4 0,0-1 0,1 1-2,3 0 0,-5 0 0,1-5 0,0 5 1,-3 2 0,7-6 0,-6 4 0,1-3 2,1 1 0,-6 0 0,3-4 0,-1 4 0,6-4 0,-5 5 0,1 1 0,0-6 0,-4 4 59,5-4 0,-1-2 7,2 0 0,-1 0-13,7 0 1,-9-2-1,-1-2 51,0-2-79,-6-7 1,11 3-269,-7-7 243,0 7 0,-14 2 0,-1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8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86 263 7390,'17'7'-614,"-7"-5"0,0 6 615,-5-8 72,-3 0 0,4-6 0,-12 0-67,-5 2 1,-5-3 0,-1 1-1,1 0 1,5-2 0,-5 6 0,6-5-5,1-1 1,-5 4 0,8-8-1,2-1 1,4 5 0,4 0-22,2 0 1,8 6 0,-3-3 0,5 3-7,1 2 0,1 0 0,-1 0 1,1 0 17,-1 0 0,6 0 1,1 0 7,-3 0 0,-2 6 0,-3 1 0,-2 3 1,-3 4 1,-7 1 0,4 3 0,0-1 0,-6 1 0,3-1 0,-5 0 6,-5 1 1,1-1 0,-8 1 4,-2-1 1,-1-1-1,-3-5 1,1-3 3,0 0 1,5-6 0,0 4 21,-1-4 0,3 4 32,-2-1-73,8 1 0,-1-8 0,10-2 64,7-1 0,4-7 0,1 6-22,1 2 1,-1 2-1,0 2 1,1 0-34,-1 0 1,1 0 0,-1 0 0,1 0 0,-1 0 0,1 0 1,1 0-1,2 0-83,3 0 0,-1 0 0,-6 0 0,1 2-18,-1 4 0,1-4 0,-1 4 0,1-2-6,-1 1 1,7-3-1,-1 4 1,-2-4-6,-1-2 0,3 0 103,0 0 0,8 8 0,-4 2 0</inkml:trace>
  <inkml:trace contextRef="#ctx0" brushRef="#br0" timeOffset="585">1116 210 7569,'12'-2'-58,"-1"-4"0,-7-3 0,2-9-110,-4 1 1,-2 5 0,0 0 0,0-1 79,0-3 1,0-1-7,0-1 1,-2 7 0,-4 1 97,-5 2 1,-5-3 0,-1 5 0,-1 2-31,1 2 0,-1-4 1,1 0-1,-1 2 27,1 3 0,5 1 0,1 0 0,-3 0-1,-2 0 1,-1 1 0,0 3 0,-1 4-8,1 2 1,5-4 0,2 5 1,3 3 0,-5-4 1,6 1 5,2 3 1,2-4 0,2 1 6,0 3 0,8-5 0,4 1 1,3 0 2,3 0 1,-1-7 0,1 5 0,-1-2-9,0 0 0,7 2 1,-1-5-1,-2 3 1,-1-2 1,-3 4-1,1 0 1,-1 1 1,1-3 0,-1 6-13,1 1 0,-7-3 1,-1 2 3,-2 1 1,-2-3 0,-6 2 6,0 1 1,-2 3 3,-4 1 0,-4 1 1,-7-3-2,-1-3 0,1 2 0,-1-9 1,1-1 7,-1-2 0,-5-2 0,0 0 22,1 0 0,3 0 0,1 0 40,1 0 1,0-2-35,-1-4 0,8-3 0,5-9-27,3 1 0,2 5 0,0 0 1,0-1-22,0-3 0,7 1 0,5 1 0,4 3-30,1-3 0,0 0 1,1 1-1,-1 3-16,1 2 1,-1 3-1,1 5 1,-1 0-27,1 0 0,-1 0 0,1 0 77,-1 0 0,1 7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57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314 594 7444,'-9'-8'-1045,"-1"0"1122,4-3 1,4-5-13,-4 5 0,5 1-37,1-2 0,1 3 0,3-5-17,2 2 0,8 3 0,-3-5-2,5 2 0,-1 7 1,-1-5-1,-2 2 5,1 4 1,3 2 0,1 2 0,1 0-8,-1 0 0,1 0 0,-1 0-9,1 0 1,-1 2 0,0 2 0,-1 4-6,-4 2 1,1 1 0,-5 7 0,0-1-1,0 1 0,-3-1 1,-5 1-1,0-1-13,0 1 0,0-1 0,0 0 1,0 1 12,0-1 0,0-5 0,0 0-19,0 1 0,-7 3 9,-5 1 0,2-7 1,-1-4 8,-3-4 1,4-2 11,-1 0 0,5 0 0,-4-2-9,2-4 1,3 2 0,5-8-9,0-1 0,0 3 0,0-1 0,0-3-3,0-2 0,0 5 0,0-1 1,0-1 8,0-3 1,5-1-1,1-1 1,0 1 6,2-1 0,-6 1 0,5-1 1,-1 1 1,0-1 0,0 1 0,-4 1 1,2 3 15,2 1 1,-1 0 26,-5-5 69,0 0-49,0-1-7,8 8-151,-6 3 94,6 7 0,-8 2 0,0 3 0,0 7 35,0 4 0,0 1 1,0 0-1,0 1 35,0-1 0,0 7 0,0-1 1,0-2-20,0-1 0,0 3 1,0 0-1,2-1-12,4-3 1,-4-2 0,5-1 0,-1-2-7,0-3 0,6-5 0,-5 4 1,3-2-33,4-5 1,1-1 0,3-2-1,1 0-93,4 0 1,-1-5 0,7-3 0,2-2-107,2-4 1,2 5 0,0-3 0,-2 0-312,-4 3 508,-4-7 0,-8-1 0,1-10 0</inkml:trace>
  <inkml:trace contextRef="#ctx0" brushRef="#br0" timeOffset="991">35 280 7341,'-10'0'-1373,"1"0"1485,3 0 1,4 0-71,-6 0 1,8 2 29,0 3 23,0-3 8,0 6-71,0-8-4,0 0-13,8 0 1,-6-2-1,6-2 29,-1-2 1,1-1-1,6 3-23,-3-2 0,1-6 1,5 5-1,1-1 3,-1 0 0,1-4 0,-1 5 0,1-1-13,-1 0 0,6-3 0,1 3 1,-1 0 9,2 0 0,-3-3 0,7 3 0,0-2 0,-2-3 1,6 3-1,-4-2 1,4 1 8,2 1 0,-6-6 0,-2 7 0,-1-1-22,-5 4 0,-2-2 0,-1 3-15,-1 1 0,-1 0 9,-5-2 1,-1 4 72,-4-4-4,-4 4-19,6 2-25,-8 0-1179,0 0 1152,0 8 0,0-6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0 307 7347,'10'-2'-1075,"-4"-3"1061,-4 3 1,0-6 107,3 8 0,-3-2 8,4-4 1,-4 2-79,-2-7 0,2-1-22,4-5 0,2-1 0,5 1-10,-1-1 1,-6 1-1,3-1 1,1 1 1,0-1 1,-6 1 0,1-1 7,-3 1 1,-2-1 24,0 1-161,0 0 113,0 7 1,0 10-1,0 11 29,0 5 1,6 1-1,0 1 1,-2-1 26,-2 1 1,-2 1 0,0 3 0,2 1-17,4-2 1,-3 1-1,7-1 1,0 2-8,0-1 0,-5-3 1,5 0-1,0 3-17,0 1 0,-5-2 1,5-7-1,-2-2-22,-4 1 0,3 3-12,-1 1 0,0 1 31,-6-1 0,0-5 15,0-1 1,-2-7 0,-4 4-31,-5 0 0,-5-4 0,-1 5 18,-1-1 0,1-2 0,-1-4-12,1 4 65,-1-4-55,1 5-19,7-7 5,2 0 1,8 2 9,0 4 0,2-2 35,4 8 1,-2-8 0,8 1 33,1-3 0,3-2 1,1 0-1,1 0-6,-1 0 0,1 0 1,1 0-37,4 0 1,-3-5 0,3-1 0,-2 2 0,1 0-5,1-2 1,0 4 0,-5-4 0,-1 4-41,1 2 1,-1 0 0,1 0-218,-1 0 1,1 0 87,-1 0 0,-5 0-66,-1 0 223,-7 8 0,12-6 0,-7 6 0</inkml:trace>
  <inkml:trace contextRef="#ctx0" brushRef="#br0" timeOffset="559">873 255 7569,'0'-10'-1394,"-2"3"1259,-3 7 0,1 0 160,-8 0 0,0 0-4,-5 0 0,-1 7 0,1 5-4,0 4 1,5-5 0,0 1 0,1 1 6,1 3 0,-4 7 1,9 0-1,1-1 9,2-3 1,2-1-1,0-1-12,0 1 1,0-1 0,2-1 0,2-3 14,1-1 1,9-2-1,-2 3 1,3-3 1,3-2 1,5 3 0,0-3-1,0 0-7,3 0 0,-7-3 0,6-5 1,-1 0 6,-1 0 1,2 0-1,-4 0 1,3-2-13,-3-3 1,-2-3 0,-1-6-1,-1 5-16,1 1 0,-1-6 0,1 4 0,-1-1 2,1-1 0,-7 1 0,-1-7 1,-2 1-24,-4-1 0,3 1 0,-1-1 0,-2 1-12,-2-1 0,-4 1 0,-2-1 0,-3 1-23,-3-1 1,4 7 0,-6-1-1,-1 1-8,-3 1 1,-7 2 0,0 8 0,-1 0-15,-1 0 0,4 0 0,-6 2 0,1 2 16,5 2 0,-4 5 1,2-5-1,1 0 1,3 2 1,7-4 0,1 5 0,-1 1-115,2 0 165,2 1 0,1 7 0,-3-1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38.415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2114 385 6478,'0'-12'-111,"0"0"1,0 7 180,0-7-62,0 8 1,0-6 32,0 5 1,-6 1-5,0-8-38,0 8-5,-2-4 1,-1 8-6,-9 0 1,7 0-1,-1 0 18,-2 0 0,-1 0 0,-3 0 1,1 0-1,-1 0-4,1 0 0,5 0 0,1 0 2,-3 0 0,-1 6 0,-3 0-1,1-2 1,-1 4 0,1-3 0,1 1 8,5 2 1,-5-6-1,6 6 1,-1-2 6,-1-1 1,6 3 0,-5-4-13,-3 2 0,-2 6 0,1-5 0,1 3-11,3 4 1,1-5-1,-4 3-1,3 1 0,-1 3 1,-5 1-1,-1 1 1,1-1 0,1 1 0,3-1 4,1 1 1,2-7 0,-3 1-1,1 2 6,-2 1 1,5 3 0,-3-1 0,-1 1-8,-3-1 1,-1 1 0,1-1 0,2 0-2,3 1 1,-1-1 0,-5 1 0,1-1-2,5 1 1,-5-1 0,6 1 0,-1-1 0,-1 1 0,6-1 1,-3 1 18,1-1 1,-4 0 0,6 1-1,0-1-4,-1 1 1,5-6-1,-6-1 1,2 3-14,0 1 0,1 5 1,5 1-1,0 2 0,-2-1 3,-4-3 0,4-1 1,-4-1 4,4 0 0,2 1 0,0-1 0,0 1 3,0-1 1,0 1-1,0-1 1,0 1 12,0-1 1,0 1 0,0-1-1,0 1 0,6-1 0,0 0 0,-2 1-10,-2-1 0,-1-1 1,3-2-1,2-3-8,-2 3 0,4 1 1,0 3-1,-1-1-1,1 1 0,4-1 0,-4 1 0,-1-1-12,1 1 1,4-1-1,-5 0 1,1 1 7,0-1 1,4 1-1,-5-1 1,3-1 4,4-5 1,-1 5-1,1-4 1,-3 1-1,3-1 1,2 3 0,1-3 0,1 4-11,-1 1 1,6-5 0,1-1 0,-3 3-16,-2 1 1,-1 3 0,-1-1 0,1 1 9,-1-1 1,1-1 0,1-3-1,2-1 8,3 2 1,-1 1-1,-6 1 1,1-3 19,-1-1 1,1-6 0,1 5 0,3 1-17,1-2 0,0 5 1,-5-5-1,-1 2-1,1-1 0,5-1 0,0 3 0,-2-3-5,-1-2 0,-3 4 0,1-5 0,1 1 16,4 0 0,-3 0 0,3-4 0,-3 1 3,-3-1 0,2-2 1,3-2-1,1 0 17,-2 0 1,5 0-1,-3 0 1,0 0-9,2 0 1,-5-2 0,5-2-1,-2-1-27,1 1 0,5-4 0,-6 0 0,0 0 11,3 1 1,-5-7 0,6 4 0,-2-1 0,-3-1 1,-1 2 0,0-3 0,3 1 4,-3-2 0,-2 5 0,-3-3 1,-3 1 37,-1 1 0,0-6 0,5 5-30,1-5 1,-7-1-1,1-1-21,2 1 1,-5-1 0,1 1-13,-2-1 0,3 1 1,-5-1-1,0 1 11,2-1 0,-6 1 0,5 0 0,-1-1 5,0 1 1,6-1 0,-5-1-1,1-3 29,0-1 0,4 0 0,-7 3 0,1-1-10,2-2 0,-6-2 0,4 3 1,-2-1-7,2 2 0,-5-5 0,5 3 0,-4 0-15,-2-2 1,2 5-1,2-5 1,2 2-2,-2-1 1,-2 1-1,-2 6 1,0-1-9,0 1 1,-6-7-1,-2 1 1,0 2-2,1 1 0,-5-3 1,4 0-1,-2 0 13,-3-3 0,3 7 1,0-6-1,3 1-1,3 1 0,-4-6 0,2 6 0,2-1 5,2-1 0,2 6 0,-2-5 0,-1 5-13,-3 2 0,0-1 0,6 1 0,0-1-16,0 1 1,-6 5-1,0 0 1,1-1-12,-3-3 1,4 1-1,-6 1 1,0 3 19,1-3 1,-1-1-1,-4-3 1,3 1 5,-3-1 0,5 1 1,-3-1-1,0 1 22,3-1 0,-5 1 0,6-1 0,0 1 1,1-1 1,-1 1-1,4-1 1,-4 1-4,-1 0 0,3-1 0,-4 1-21,2-1 0,-5 1 0,3-1-10,0 1 1,-5 5 0,3 0-11,-3-1 0,-1 3 0,3 0 1,1 1 10,-2-1 1,-1 0 0,-3-3 0,1 3 4,-1 2 0,7-5 1,-1 3-1,-2-2 9,-1 1 0,-2-1 0,-1-3 1,1 1 10,-1 2 0,1 3 1,-1-5-1,-1 4-10,-5 3 1,5-7 0,-6 4-1,2-1-11,-1-1 1,-7 6 0,2-3 0,-4 1-71,-2 4 1,-6-4 0,-1 2-1,-1 2-46,0 2 0,-7 4 0,-1 4 0,-5 6-260,0 3 0,-6 13 384,-2 6 0,-12 1 0,-3 8 0</inkml:trace>
  <inkml:trace contextRef="#ctx0" brushRef="#br1" timeOffset="16382">1136 3406 7418,'17'0'-402,"-5"2"282,-1 4 0,1 3 1,4 9 206,-5-1 0,-1 1 0,-6-1 35,2 1 1,-1-1-123,-5 1 0,0 7 0,0 2 0</inkml:trace>
  <inkml:trace contextRef="#ctx0" brushRef="#br1" timeOffset="17989">3441 3179 7569,'17'0'0,"-5"0"-591,0 0 458,-8 8 1,5-4 0,-5 7 14,2 3 1,0-4 0,-6 1 0,0 3 117,0 1 0,-8 3 0,-2-1 0</inkml:trace>
  <inkml:trace contextRef="#ctx0" brushRef="#br1" timeOffset="19678">5676 2900 7409,'8'17'-873,"-4"0"884,8 1 0,-3-1 0,3 1 1,-6-1-77,-4 1 1,4-1-1,-1 1 1,-1-1-99,-2 1 163,-2 7 0,-8-6 0,-1 7 0</inkml:trace>
  <inkml:trace contextRef="#ctx0" brushRef="#br1" timeOffset="18718">4227 2812 7431,'-10'-8'-339,"2"7"0,10-7 96,4 8 424,-4 0-131,6 0 0,-10 0-19,-4 0 16,4 0 1,-6-2-108,8-4 0,0 2 0,2-8 39,4-1 1,4 5 0,7 2-1,1 4-15,-1 2 0,1 0 0,-1 0 2,1 0 1,-1 0 0,1 2 0,-1 4 0,-2 4 1,-3 7 28,-6 1 1,-4-1-1,-2 1 1,0-1-10,0 1 1,0-1-1,-2 1 1,-4-1 44,-6 0 0,-1 1 0,-1-1 0,3 1-8,-3-1 0,4-1 1,1-3-1,-1-3 34,0-2 57,6 5-70,-3-3 1,14 0-1,5-4-23,4-4 0,1-2 1,1 0-1,-1 0-6,0 0 1,7-6 0,-1 0 0,-2 2-13,-1 2 0,-3 2 0,1 0 0,-1 0-85,1 0 0,-7 0 1,1 0 61,1 0 1,3 0 0,1 0-239,1 0 0,-1 0 257,1 0 0,-1 0 0,1 0 0</inkml:trace>
  <inkml:trace contextRef="#ctx0" brushRef="#br1" timeOffset="19216">4943 2812 7569,'8'-9'-281,"-6"-1"-259,3 4 172,-3 4 406,-2-6-73,0 8 48,0 0-22,0 8 0,0 2 6,0 7 0,2-1 0,2-3 1,2-1 1,2-8 0,-2 2 40,5-4 0,5-2 1,1 0 26,1 0 1,-1 0-1,2 0-57,5 0 0,1 0 1,4 0-1,-6 0-9,-3 0 0,-3 0 1,1 0 14,-1 0 0,1 0 0,-1 2-34,1 3 1,-9-1-1,-1 6 1,-2 0 2,0-1 1,-1-3 0,-5 6 34,0 1 0,0-3 45,0 2 1,-7-1-32,-5 7 0,-3-6-5,-3-1 0,1-7 1,-1 2-30,1-4 0,5-2 0,0 0 0,-1 0-19,-3 0 0,-1 0 1,-1 0-1,1 0-44,-1 0 1,1 0 0,0 0 0,-1 0-160,1 0 1,-1 0-4,1 0 226,-1 0 0,1 8 0,-1 1 0</inkml:trace>
  <inkml:trace contextRef="#ctx0" brushRef="#br1" timeOffset="19485">4890 2742 7569,'18'-5'-349,"-1"-1"1,1-6 0,-1 6 0,1 2 324,-1 2 0,1 0 0,-1-1 0,1-3 44,-1 2 0,2 2 0,3 2 0,1-2 1,-2-4 1,-1 4 0,-3-4 0,1 5-18,-1 1 0,1-6 0,-1 0 1,1 2-41,-1 2 1,1 2 0,-1 0 35,0 0 0,1 0 0,-1 0 0</inkml:trace>
  <inkml:trace contextRef="#ctx0" brushRef="#br1" timeOffset="17302">2201 3022 6140,'0'-10'13,"0"2"1,-8 14-1,-3 0 49,-5-2 0,-1-2-22,-1-2 1,1 0 0,-1 0 2,1 0 0,-1 0-50,1 0 0,7-2-50,4-4 15,4 4 1,10-11-1,4 7 32,3 2 0,9-4 0,-1 2 1,0 2-3,2 2 1,-5 2 0,3 0-1,-4 0-12,-1 0 1,-1 2-1,1 4 21,-1 6 1,-5-4-1,-2-1 14,-3 1 1,-1 2 1,-6 7 1,-6 1-1,-1-3 1,-3-1-6,-4-3 0,-1-1 1,-3 4-1,1-3 3,-1 3 1,1-4-1,-1 1 1,1 1-3,0-2 0,1-1 0,2-5 85,3 2 29,7 0-91,-4-6 0,16 0 0,4 0-12,3 0 0,8 0 0,1 0 0,-3 0-4,-2 0 0,1 0 0,1 0 0,2 0-18,-1 0 0,-1 0 1,0 0-1,3 0-19,-3 0 0,-1 0 0,-3 0 0,0 0-61,1 0 1,-1 0 0,1 0-24,-1 0 1,-5 0 104,0 0 0,-1 8 0,7 1 0</inkml:trace>
  <inkml:trace contextRef="#ctx0" brushRef="#br1" timeOffset="17786">2865 2987 6047,'0'-12'-95,"0"1"1,-8 7 131,-4-2 0,-3 4 0,-1 4 3,4 4 1,3-4 0,5 5-26,-2 1 0,-2 2 0,4 7-3,-1 1 0,-1-1 0,6 1 11,0-1 0,0 1 0,2-1 15,4 1 0,3-9 0,9-3-2,-1-4 0,1 4 1,-1 0-1,1-2-13,-1-2 1,1-2 0,-1 0 0,0-2-24,1-4 1,-1 4 0,1-6 2,-1 0 1,1 1 0,-3-7 0,-1 2 9,-2-1 0,-7-1 1,5 1-1,-2 1 1,-4-2 1,-2-1-1,-2-3 1,0 1-9,0-1 1,0 7-1,-2-1 1,-2-1-18,-2-3 1,-8 4-1,3 1-23,-5-3 0,-1 1 1,-1 1-21,1 6 1,-1 4 0,1 2 0,-1 0-17,1 0 1,0 2-1,-1 4 1,1 4-64,-1-1 0,6 7 133,1-5 0,-1 13 0,-5 3 0</inkml:trace>
  <inkml:trace contextRef="#ctx0" brushRef="#br1" timeOffset="15181">0 3022 6123,'0'-18'260,"0"7"-150,0-1-311,0 8 291,0-4 1,0 16-52,0 4 1,0 3 0,0 3 0,0-1-23,0 1 1,0-7 0,0 1 0,0 2-9,0 1 0,6 3 0,0-1-31,-2 1 1,-2-1-1,-2 0-91,0 1 1,6-1-3,0 1 1,1-3 0,-3-1-149,2-2 263,8-1 0,-5-1 0,9-2 0</inkml:trace>
  <inkml:trace contextRef="#ctx0" brushRef="#br1" timeOffset="15711">350 3074 7569,'0'-11'-550,"0"-1"1,2 8 0,2-4 495,1 0 198,1 7 0,-4-13 8,4 8-157,-4 0 0,6 14-5,-8 4 1,2 3 0,1 3 0,3-1 1,0-5 0,-4-2 39,4-3 0,-4 1 0,6-4-6,-1 2 0,-3 0 1,8-6-22,1 0 1,-3 0 0,2 0 3,1 0 0,3 0 1,1 0-1,1 0 1,-1 0 0,1 0 0,-1 0-6,1 0 0,-1 0 0,1 2 1,-1 1-2,1 3 1,-7 2 0,1-4 10,1 2 0,-3 5 0,2-3-2,1 2 0,-5-4 1,-2 5-4,-4 3 0,-2-4 0,0 1-5,0 3 0,0 1-3,0 3 1,-2-3 0,-2-1 0,-4-4 25,-1-3 1,3 1-1,-6-4 1,-1 2 8,-3-2 1,-1-2 0,-1-2 0,1 0-26,-1 0 0,1 0 0,-1 0 0,1 0-36,-1 0 0,1 0 1,-1 0-83,1 0 1,-1 0-76,1 0 0,5-6 183,1 0 0,-1-8 0,-5 5 0</inkml:trace>
  <inkml:trace contextRef="#ctx0" brushRef="#br1" timeOffset="16102">402 2987 5924,'12'-6'181,"-1"0"0,-5-2-113,6 3 0,-2 1 0,3-6-12,-1 2 1,-1-3-1,7 5-18,-1 2 0,-5 2 0,0 0-74,1-4 1,3 4 0,1-4 0,1 5 0,-1 1-126,1 0 0,-1 0-13,1 0 1,-3 1 173,-3 5 0,3-4 0,-5 6 0</inkml:trace>
  <inkml:trace contextRef="#ctx0" brushRef="#br0" timeOffset="32690">2166 2603 5874,'0'-10'235,"0"-6"-119,0 5-120,-8 3 1,4 0 18,-7 8 0,-1 0 1,-5 0-12,-1 0 0,7 0 0,-1 0-13,-2 0 1,-1 0 0,-3 0 27,1 0 1,-1 6-1,1 0-8,-1-2 1,7 0 0,-1 0-14,-1 1 1,3 3-4,-2-2 0,6 2 1,-3 5-2,1-1 1,-4-6 0,5 3 0,-1 1 3,0 0 1,-6-4 0,3 5 0,-5 3 1,5-4 0,-1 1 2,-2 3 0,5-4 0,-1 1 5,2 3 1,-3-5 0,5 3-2,2 2 0,-4 1 0,0 3-2,-1-1 1,3 1 0,-4-1-2,2 1 1,3-7-1,3 1 1,-2 1-5,-2 3 0,-2 1 1,4 1 13,-2-1 0,1-5 0,3 0 35,-4 1 1,4-3-6,-4 2 0,4-1-18,2 7 1,0-7 0,0 1-10,0 2 1,0-5 0,0 3-22,0 1 1,0 3-7,0 1 1,0 1 0,0-1 5,0 1 0,6-7 0,2 1 3,1 2 1,-5-5 0,4 1-1,-2 0 6,0 0 1,1-7 0,-3 5 32,2 0 1,8 0-26,-3 3 0,-1 3 0,2-6 3,1 1 1,-3-5 0,2 4-22,1 0 0,1-4 0,-1 5 1,-3 1 3,-2 0 1,5-6 0,-3 3-1,2 1-4,-1 4 1,-5-4-1,6-1 5,2 1 0,-1-4 0,1 6 1,-3-3 0,1 5 0,5-6 0,-1 2 1,-2-4-1,-3 1 0,1 1 0,5-6 0,1 0 0,-1 6 0,1 0 0,-1-2 0,1-2 0,-1 0 0,1 1-4,-1 3 0,-5 0 1,-1-6-1,3 2-2,1 4 0,-3-4 0,0 6 2,1-1 1,3-5 0,1 4 0,1-2-15,-1 2 0,1-4 0,-1 4 1,1-4-4,-1-2 0,-5 1 0,-1 3 0,3 2 7,1-2 1,3-2-1,-1-2 1,1 0-2,-1 0 1,1 0 0,-1 0 0,3 0 5,3 0 1,-4 0 0,5 0 0,-5 0 13,-2 0 1,1 0 0,1 0 0,3 0-2,1 0 0,0 6 0,-5 0 0,-1-3-11,1-1 0,-1-2 0,1 0 0,1 0-1,4 0 0,-3 2 1,3 2-1,-2 2 0,3-2 1,-5-2-1,4-2 1,-1 0-7,1 0 1,-2 6 0,6 0-1,-1-3 12,-5-1 1,4-2 0,0 0 0,1 2-11,-1 4 0,4-4 0,-6 4 1,1-4 9,1-2 0,-6 0 0,6 0 1,-1 0-1,-1 0 0,2 0 0,-3 0 0,1 0 23,-2 0 1,4 0 0,-1 0 0,-1 0 4,2 0 0,0 0 1,7-2-1,-3-2-9,2-2 1,-4 0 0,2 6 0,2-2-1,2-3 0,2 3 0,-2-4 0,-2 2-14,-2-2 1,-2 4 0,4-4 0,-2 2-4,2-1 0,0 3 0,1-4 0,-3 2 16,2-2 1,2 4-1,2-5 1,-2 1-15,-4 0 1,4 0-1,-4 4 1,2-2 1,-2-2 0,4-1 0,-4 3 0,4-2 6,2 2 1,0-4 0,0 1 0,0-1 16,0 0 1,-2 0-1,-2 4 1,-2-3-5,2-3 1,0 4 0,-2-4 0,-4 1-15,0-1 1,-5 4 0,3-5-1,-3-1-8,-3 2 1,0-3 0,1 5-1,1 0 4,5 0 1,-5-3 0,4 5 0,-3 0-29,-3-2 0,1 4 0,-1-5 0,1-1 10,-1 0 1,-5 4-1,-1-3 1,3-1 9,1 0 1,-3 5 0,0-5 0,1 0 10,3 0 0,-1-1 1,-1-5-1,-2 3-8,1 1 1,3 0 0,-1-5 0,-1 1-18,-3 5 1,-5-9-1,4 5 1,0-1 3,-1 1 1,-5-10 0,2 7-1,-2-1 9,2-1 1,-4 3-1,4-1 1,-5 1 4,-1-1 1,0 1 0,0-1 0,0 1 4,0 0 1,0-7 0,0 1 0,-1 2-3,-5 1 0,4 1 1,-4-3-1,4-1-2,2 2 0,0 1 0,0 1 0,0-2-4,0-3 0,0 1 1,0 6-1,-2-1 2,-4 1 0,4-1 0,-5 1 4,-1-1 1,4 3-1,-6 1 1,0 3-1,1-3 0,3 4 0,-6 1 0,1-1-5,1 0 1,-6 0 0,5-3 0,-5 3-21,-1 2 0,-1-3 0,1 5 0,-1 0 10,1-2 0,-1 6 0,1-3 0,0 3-7,-1 2 1,-1 0 0,-3 0-1,-1 0 5,2 0 0,1 0 0,1 0 0,-2 0 2,-3 0 1,1 0 0,4 0 0,-3 0 5,-1 0 0,-8 0 0,2 0 0,-4 0 1,-2 0 1,2 0-1,0 0 1,0 0 1,-4 0 1,-2 0 0,4 0-1,0 0 3,0 0 1,-1 0 0,-3 0 0,-2 0-10,2 0 1,-5 0 0,-3 0-1,-1 0-11,1 0 1,-4 0 0,7 0 0,-3 0 9,1 0 0,5 0 1,-4 0-1,3 0 1,3 0 1,2 2 0,2 2-1,0 1 12,0-1 0,2-2 0,2-2 1,4 0-3,2 0 1,-4 2 0,5 2 0,3 2 0,2-2 0,-1-2 1,-1-2-1,-2 2-2,1 3 0,3-3 0,1 4-3,1-4 0,-1 4 0,1 0 0,0 0-15,-1 1 1,1-5 0,-1 4-1,1-2 14,-1 2 0,1-4 1,-3 5-1,-1-1 1,-2 0 0,-6 0 0,5-6 1,1 0-3,-2 0 1,5 6 0,-5 0 0,2-3 5,0-1 1,-1-2 0,7 0 0,-1 0-3,1 0 1,-1 0 0,1 0-1,0 0 1,-1 0-1,1 0 1,-1 0-11,1 0 1,-1 0-1,1 0 4,-1 0 0,1 0 0,-1 0 1,1 2 0,-1 4 1,1-4 0,-1 4-1,1-4 2,0-2 1,-1 0 0,1 0-1,-1 0 2,1 0 0,-3 0 1,-1 0-1,-2 0 1,1 0 1,3 2-1,1 2 1,-1 2 1,-4-3 1,3-1 0,-3-2 0,4 0-3,1 0 0,1 0 0,-1 2 1,1 2-1,-1 2 1,7 0 0,-1-6 3,-2 0 0,-1 0 0,-3 0-3,1 0 1,0 6 0,-1-1-2,1-1 0,-1-2 0,1 0 0,-1 2 0,1 2 0,5 0 1,0-4-1,-1 2-1,-3 1 1,-1 1 0,-1-6-17,1 0 0,0 6 1,-1 2 16,1 1 0,-1 3 0,1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1.9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36 7569,'-18'0'-1443,"7"-6"1313,-1 0 1,6 0 129,-5 6 0,7-7 0,-4-3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2.1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36 6094,'10'-8'0,"-3"-2"0,-7-7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2.9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34 7360,'0'-10'-1338,"-6"0"1399,1 5 1,-3 3-85,2-4 0,4 6 44,-4 6 0,4 3 0,4 7 25,4-4 1,-2 3 0,8-5-12,1-1 0,-3 7 0,2-4 0,1 1-20,3-1 1,3 3-1,2-3 1,5 4-17,1 1 1,2 0 0,6 1-1,2-1 7,3 1 0,-3-1 0,6 1 0,-2-1 8,-1 1 0,9-1 0,-2 1 0,3-1 3,2 1 1,-1-1-1,-3 1 1,-1-3 13,1-3 1,-3 1 0,2-7-18,1-2 0,-5 4 1,0-2-1,-3-3 0,1-1 2,-2-2 1,4 0-1,-1 0 1,1 0-32,0 0 0,-1-2 0,-3-1-7,2-3 1,-6 0 0,-8 6-1,-2 0 1,-5-2-65,-7-4 1,3 4-154,-5-4-92,-3 4 331,0 2 0,-8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3.2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18 6371,'12'-6'0,"-1"0"-109,3 2 0,-4 2 170,1 2 0,1 0-21,5 0 1,1 2 0,-3 4-19,-3 6 0,4-3 1,-7 3-18,1 2 1,4 1-1,-9 3-62,-1-1 1,-2 0 0,-4 1 0,-4-1 18,-5 1 0,-5-7 0,-3 1 0,-2 2-26,-3 1 0,-1 3 1,4-1-1,-3-1 64,3-5 0,-6 5 0,0-6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3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1 542 7569,'0'10'-920,"0"-2"888,0-8 0,2 0 0,1-2 0,5-2 86,2-2 0,-4 0-19,5 6 0,-7-7 33,2-5 0,2-4 0,-2-1-36,-2 0 1,-2-1 0,-1 3 0,3 1 6,2 2 0,0-5 1,-4-6-1,2 1-45,2 3 1,-1-1 0,-5-1 0,0-2 20,0 1 0,6-5 0,0 0 1,-2-2-19,-2 0 1,-2 8 0,0-3-1,0 5-29,0 1 0,6 1-193,0-1 181,7 9 0,-3 1 27,7 8 0,-1 2 0,-3 4 0,-3 5 46,-2 5 0,5 1 0,-1 1 1,4-1-17,1 1 1,1-1 0,-1 1 0,0-1-31,1 1 1,-1 3-1,1 0 1,-1-3-27,1-3 0,-1 5 0,1-9 0,-1 3-78,1-2 0,-7 1 1,-1-5-63,-2 2 1,-4 1 72,-10 7 1,-6-9 109,-11-3 0,-4 4 0,-8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4.1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6106,'18'0'-37,"-1"0"0,0 0 0,1 0 1,-1 0 18,1 0 0,-1 0 1,1 0-9,-1 0 1,1 0 0,-1 0 25,1 0 0,7-8 0,2-2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4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0 158 7569,'16'-2'-35,"-5"-4"0,3 2 1,-6-5-136,1 1 0,-3 2 0,6 6 77,1 0 0,-3 0 0,2 2 0,1 4 48,3 5 1,-1-1 0,-1 0 40,-2-2 0,-7 5 0,7-1 15,2 3 1,-5-3-1,1 0 9,-2 1 1,3-3-1,-3 0 111,2-3 166,-6-1-149,11-6-116,-13-8 1,8-1-1,-6-9-5,2 1 1,-1-3 0,-3-1-1,2-2-38,2 1 1,0 3 0,-4 2-86,4-1 1,-2 3-1,5 1 1,-1 2-319,-4-1 1,6 5 413,1 2 0,5-3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5.1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106 88 6445,'11'0'-206,"1"0"0,-6-2 210,5-4-2,-7 4-15,4-14 1,-10 13 17,-4-9 1,-3 8-4,-9-2 0,1 4 0,-1 4-3,1 4 0,1-2 0,3 6 0,3-1 6,2 1 0,0 0 0,5 3 0,-3-1 19,2 1 0,2-3 0,2 2 0,0 1 19,0 3 0,6-4 1,2-1-16,1 3 0,3-1 0,5 1 0,1-4-8,-1-3 0,1-1 0,-1-6-13,1 0 1,-1 0-1,1 0 9,-1 0 1,-1-2-1,-3-2 2,-1-1 0,-6-9 0,3 2 1,-1-3 0,4-3 0,-5 1 0,1-1-20,0 1 1,6 0 0,-3-1 0,5 1 7,1-1 1,-5 1 0,-1 1 0,1 3-28,-2 1 0,5 8 0,-3-2 7,4 4 1,1 2 0,0 0 7,1 0 0,-6 0 1,-1 0 8,3 0 0,1 8-4,3 4 1,-7 1 0,-1 1 0,-2-2-16,-4 1 1,4-3-1,-3 1 1,1 1-71,2-2 0,-4 3 1,6-5-1,-1 2-171,1 3 256,-6-5 0,19 8 0,-4-7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00.435"/>
    </inkml:context>
    <inkml:brush xml:id="br0">
      <inkml:brushProperty name="width" value="0.17143" units="cm"/>
      <inkml:brushProperty name="height" value="0.17143" units="cm"/>
    </inkml:brush>
    <inkml:brush xml:id="br1">
      <inkml:brushProperty name="width" value="0.08571" units="cm"/>
      <inkml:brushProperty name="height" value="0.08571" units="cm"/>
    </inkml:brush>
    <inkml:brush xml:id="br2">
      <inkml:brushProperty name="width" value="0.08571" units="cm"/>
      <inkml:brushProperty name="height" value="0.08571" units="cm"/>
      <inkml:brushProperty name="color" value="#F6630D"/>
    </inkml:brush>
    <inkml:brush xml:id="br3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3161 3039 5963,'-2'10'192,"-3"-5"0,1-3-169,-8-2 0,6 0 49,-5 0 0,5 0 1,-6 0 50,8 0-31,-11 0-83,13-7 0,-6 3 43,8-8 1,0 0-23,0-5 0,0 5 0,2 3-58,4 1 0,-2-6 14,7 3 1,-5 1-1,6-2-4,1-1 0,3-3 0,1 1 1,1 1-16,-1 2 0,1 3 1,-1-5-1,1 3 27,-1-3 1,1 4 0,-1-1 0,0-1 6,1 2 1,-1-5-1,1 5 1,1-2-1,5 1 1,-5 1 0,4-4 0,-3 5-18,-3 1 1,6-4 0,1 5 0,-3-1 7,-2 0 1,1-4 0,1 5-1,2-1 0,-1 0 1,-1-4-1,1 5 1,1-1 0,-2 0 0,4-3 0,-1 3 0,-3 0 6,-2 0 1,-1-3 0,1 3 0,3 0 13,1 0 1,0-3-1,-3 3 1,1 0-7,2 0 0,2-3 1,-3 3-1,3 0-3,2 0 0,-4-3 0,7 3 0,-1 0-4,-2 1 0,6-5 0,-6 4 0,2 0 4,0 1 0,-2-5 0,4 4 0,-1 0-2,1 1 0,-4-5 0,0 6 0,-2 2 1,-3 2 0,3-3 0,-2-1-47,-2 2 44,-1-6 1,3 8 0,0-6 0,-1 3-2,-3-1 0,4-2 1,1 4-1,-1-2 7,2 2 1,-3 1-1,5-1 1,0-2 12,0 2 0,-6 0 0,5 0 0,-3-2-7,0 3 1,6 1-1,-5 0 1,-1-2-12,2-2 1,-6 0 0,5 6-1,-3 0-5,2 0 1,-3 0 0,3 0 0,-4 0-13,-1 0 1,-1-6-1,1 1 3,-1 1 0,1 2 0,-1 2-16,1 0 0,-7 0 1,1 0-16,2 0 1,1 0-356,3 0 399,-9 0 0,7-8 0,-6-2 0</inkml:trace>
  <inkml:trace contextRef="#ctx0" brushRef="#br0" timeOffset="352">5362 1956 7569,'17'0'-293,"-1"-2"-284,-5-4 473,5 4 1,-12-11 0,7 7 139,3 2 0,-4 2 0,1 0 35,3-4 1,2 4-24,1-3 1,0 9-1,1 3-57,-1 3 0,-7 2 1,-2 5-1,-2 1-6,-1-1 0,1 2 0,-6 3 0,0 1-46,0-2 0,-2 5 0,-3-3 1,-5-2-39,0-1 1,-5 3 98,3 0 0,-11 8 0,-4-4 0</inkml:trace>
  <inkml:trace contextRef="#ctx0" brushRef="#br1" timeOffset="15435">10182 2829 6085,'-8'10'-3,"0"0"43,-3-4 0,-5-4 37,5 3 1,1-3 73,-2-2-88,8 0 1,-9-2-42,7-3 1,0-5-53,6-8 0,2 7 0,4-1 29,6-2 0,3 7 0,3-1-7,-1 0 1,0 6 0,1-6 0,-1 3 6,1-1 0,-1 0 1,1 6-1,-1 0 3,1 0 0,-7 0 0,1 0-3,2 0 0,-1 2 1,1 2-1,-5 4-3,-1 1 1,4-3 0,-4 4 3,1-2 0,-5 5 0,4-3 0,-2 2 0,0-1 0,-1-5 0,-3 4 0,2-1-4,2 1 0,0-4-1,-6 6 1,2-3 3,4 3 1,-4 3 78,5-13-67,-7 6-23,0-8 1,0-8-3,0-3 1,0-5 0,2-1-9,4-1 0,-4 7 1,6-1-1,-2-2 18,-1-1 0,7 3 1,-4 3-1,0-1 7,-1 0 0,5 4 0,-4-3 0,2 1 15,3 4 0,-3-4 1,1 0-17,3-1 0,2 5 1,1-2-1,-1 2-16,-5-2 1,5 4 0,-3-5 0,7 1 10,3 0 0,0 0 1,-5 4 62,-1-4 0,1 4 0,-1-3-37,1 3 0,-7 2 0,1 0 5,1 0 1,-3 0-18,2 0 1,-6 6 0,3 1-1,-1 3 0,4-4 0,-5 4-3,3-3 0,-4 7-5,6-3 1,-7-1 7,7 2 0,-8-6 0,2 5-5,-4 3 1,0-6 0,2-1 26,1 1 0,1 2-12,-6 7 0,0 1 1,0-1 6,0 1 1,0-7-8,0 1 0,0-6 1,0 5 1,0 1-16,0 6 1,-2-7-10,-4 1 20,5-8-45,-7 11 0,2-11-85,0 8 0,0-6-134,6 5 0,0-5-261,0 6 507,0-8 0,-7 11 0,-3-5 0</inkml:trace>
  <inkml:trace contextRef="#ctx0" brushRef="#br1" timeOffset="5955">6881 1520 5960,'-11'0'149,"-1"0"1,6 0 8,-6 0-61,9 0 1,-7 0 7,4 0 1,4-2-15,-4-4-99,4 4 1,10-12-17,4 8 1,3-5-1,3 5 1,-1 2 10,1 2 0,-1 2 0,1 0 7,-1 0 0,1 0 0,-1 0 0,0 0-1,1 0 0,-1 2 1,-1 4-1,-3 4-38,-1-1 1,-6 7 0,4-5 9,-3 5 1,-1-4 0,-6-1 29,0 3 1,0 1-1,-2 1 1,-2-3-15,-1-1 0,-9-2 0,2 3 37,-3-1 1,-3-6 0,1 4-4,-1-3 1,1-1-16,0-6-29,7 0 1,2-2-1,8-4 0,0-5 1,6-5 0,2 1 0,-1 1 7,1 2 0,6 1 1,-3-7-1,5 3-7,1 3 1,1-3 0,-3 3 0,-1-3 12,-2-3 0,-1 1 1,7-1 34,-1 1 0,-1-1 0,-3 1 95,-1-1 1,-8 1-97,2-1 0,-4 7 35,-2-1 0,-2 8 0,-4-2 15,-6 4 1,2 2-1,1 2-14,1 4 1,-4-2-1,7 8-14,1 1 0,2 3 1,2 1-1,0 1 1,0-1-1,0 1-31,0-1 1,2-1-1,3-3 1,5-1-12,0 1 1,3-3 0,-5 2-1,2-1-52,3-1 1,3 6 0,1-7 0,1 3-113,-1 0 1,1-3-1,-1 5 1,1-4 43,-1-3 1,7-1 120,-1-6 0,0 8 0,-5 2 0</inkml:trace>
  <inkml:trace contextRef="#ctx0" brushRef="#br1" timeOffset="6233">7719 1729 7264,'12'6'-153,"0"0"0,-8 7 207,1-1 0,-3 3 0,-2 3 41,0-1 0,6 1 0,0-1 0,-2 1-173,-2-1 1,-2 1-1,2-1 1,2 1-111,2-1 1,1 1 0,-3-1 0,2 1-72,-2-1 1,4-5 258,-3-1 0,9 1 0,-4 5 0</inkml:trace>
  <inkml:trace contextRef="#ctx0" brushRef="#br1" timeOffset="6757">8296 1624 5999,'0'-9'680,"2"-5"-599,4 8 0,3 0-28,9 6 0,-3-2 0,-1-1 0,-3-3-10,3 2 0,2 2 1,1 2-63,1 0 1,1 0 0,2 0 0,3 0-21,-3 0 0,0 0 0,1 0 1,3 0-116,2 0 1,-6 0-1,5 0 1,-3 0 13,0 0 1,0-2-1,-5-2 140,-1-2 0,1-7 0,-1 3 0</inkml:trace>
  <inkml:trace contextRef="#ctx0" brushRef="#br1" timeOffset="7065">8715 1397 6599,'0'18'40,"0"-1"0,0 3 0,0 1-46,0 2 1,0 1 0,0-5 0,0 2-53,0 3 1,0-1-1,0-6 1,0 3-33,0 3 0,0-9 0,0 3 0,0-1-82,0-1 172,0 3 0,0-9 0,0-1 0</inkml:trace>
  <inkml:trace contextRef="#ctx0" brushRef="#br1" timeOffset="7759">9274 1327 7569,'17'-2'-305,"1"-1"-131,-1-3 1,1-2 0,-1 4 484,1-2 1,-1 0-1,1 5 1,-1-3-34,0-2 0,1 0 1,-1 6-1,1 0-8,-1 0 1,1 0-1,-1 0 6,1 0 0,-1 0 0,-1 2 0,-3 2-25,-1 2 1,-6 7-2,5-1 1,-7 3 0,2 3 6,-4-1 1,-2 1 0,-2-1 1,-4 1 0,2-7 1,-5 1 2,1 2 1,-6-7-1,5 1 1,-3-2 13,0 0 0,7 0 15,-7-6-23,8 0 1,-2 0 0,10-2 0,4-2-30,2-2 0,-1-2 0,5 2 1,-3-3 4,3-1 0,2-6 1,1 7-1,0-3 8,1 0 0,-1 3 0,1-5 0,-1 3 9,1-3 1,-7 0-1,1 1 1,2 1 4,1-1 1,-3-3 0,-1 0-1,1 3 30,-2 1 0,5 1 143,-3-7-120,-4 1 144,0 7-110,-8 2 0,0 10 0,0 4-57,0 6 0,0-3 0,0 3 1,0 2-37,0 1 1,-6-3 0,0-1 0,2 3-39,2 1 1,2 3 0,0-1-183,0 1 0,0-1 0,2-1 222,4-4 0,-4 3 0,6-5 0</inkml:trace>
  <inkml:trace contextRef="#ctx0" brushRef="#br1" timeOffset="8208">10077 1485 7569,'18'0'-430,"-9"0"1,7 0 393,-5 0 1,5-2 0,1-2 41,1-2 0,-6-2 0,-1 4 1,3-2 15,1 3 0,3 1 0,-3 0 1,-1-2-4,-2-2 0,-1 0 0,7 6-20,-1 0 0,1 2-6,-1 4 1,-1 4 0,-5 7-14,-5 1 1,-4-1 0,-2 1 0,0-1-14,0 0 0,-2 1 0,-2-1 11,-2 1 1,-7-1 0,1 1 5,-3-1 1,-3-1 0,1-3 10,-1-1 0,3-6 0,1 4 81,2-3 0,7 1 37,-7-2 38,8-4-71,-4 6 1,16-8 0,4 0-42,3 0 0,-3 0 0,0 0 0,1 0-20,3 0 0,1-6 0,1 0 1,-1 2-101,1 2 0,-1 2 1,2 0-1,3 0-241,1 0 1,6 0 321,-6 0 0,16-8 0,-2-1 0</inkml:trace>
  <inkml:trace contextRef="#ctx0" brushRef="#br1" timeOffset="8706">10811 1362 7569,'7'-9'-502,"-3"-1"395,8 4 0,0 4 0,5-4 124,1 4 1,-1 2-1,0-2 8,1-3 1,-1 3-1,1-4-12,-1 4 0,7 2 0,-1 0 0,-2-2-110,-1-4 0,-3 4 1,1-4-1,-1 4-137,0 2 1,1 0 233,-1 0 0,1-7 0,-1-3 0</inkml:trace>
  <inkml:trace contextRef="#ctx0" brushRef="#br1" timeOffset="8975">11073 1153 7518,'-10'-12'-807,"4"0"813,4 9 1,2 3 0,0 11 33,0 5 1,0 1-1,0 1 1,0-1-66,0 1 1,2 5 0,2 0 0,2 0-34,-2 3 0,-2-7 0,0 6 0,1-1-58,3-1 0,6 0 0,-4-5 1,-1-1 115,1 1 0,14-1 0,-3 1 0</inkml:trace>
  <inkml:trace contextRef="#ctx0" brushRef="#br1" timeOffset="9680">11824 1153 7569,'7'-10'-799,"1"0"0,6 6 849,-3-1 1,-5-7-1,6 6-25,1 2 1,3-3 0,1 1 3,1 2 1,-1 2-1,1 2-2,-1 0 1,1 0-1,-1 0 1,1 0-11,-1 0 0,1 0-42,-1 0 0,0 8 19,1 3 1,-6 5 0,-3 1-14,-1 1 0,-2-1 0,-8 1 8,-4-1 0,2-1 0,-5-3 1,-1-3 12,0-2 0,4 3 71,-5-5 21,-1 8-72,2-12 0,3 4-23,7-12 1,0-4-1,1-6 1,5 3-7,6 1 1,-2 1-1,1-7 6,3 1 1,1-1 0,1 1-1,-4-1 0,1 7 0,-5-1 3,2-2 0,-7 5 0,5-1 1,-2 0 29,0 1 0,0 3 187,-6-6-59,0 8-60,0-3-46,0 7 0,0 1 0,0 5-22,0 6 0,0 3 0,0 3-58,0-1 1,2 1 0,2-1-53,1 1 0,7-1 0,-4 1-52,1-1 1,3-1 0,6-3 0,-1-3-238,1-2 367,-1-2 0,0 1 0,1 3 0</inkml:trace>
  <inkml:trace contextRef="#ctx0" brushRef="#br1" timeOffset="10189">12644 1240 7569,'10'0'-274,"6"-2"1,-5-2 258,5-2 1,-1-1 0,-1 3 110,-2-2 1,-1 0 0,7 6-89,-1 0 0,1 0 0,-1 0-39,1 0 1,-1 2 0,-2 4 0,-1 4-56,-2-1 0,-8 7 0,3-5 55,1 5 1,-6 1-1,4 1 18,-4-1 0,-8 1 0,-2-1 11,-1 1 0,3-3 1,-4-1-1,0-4 7,1-3 0,5 7 0,-4-4-108,0-1 108,6-1 0,-4-2 33,12 0 0,-2 0 1,8-6-1,1 0-13,3 0 1,-4 0 0,-1 0 8,3 0 0,1 0 1,1 2-1,-3 1-40,-1 3 1,-6 6-1,4-4-36,-3 1 0,1 3 0,-4 5 15,2 1 0,-2-1 50,-10 1 0,-4-1 0,-7-1 46,-1-5 1,1-1 0,-3-6 0,-1 2-53,-2-2 0,-1-2 0,7-2 0,0 0-82,-1 0 1,1 0 0,-1 0 0,1 0-162,-1 0 0,1 0 0,-1-2 226,1-4 0,-1-4 0,1-7 0</inkml:trace>
  <inkml:trace contextRef="#ctx0" brushRef="#br1" timeOffset="10784">13395 1240 6767,'18'-10'-12,"-1"5"1,-5 3-1,0 2 1,1 0 20,3 0 0,1 0 1,1 0-44,-1 0 0,1 0 0,-1 0-34,0 0 0,-5 0 1,0 0-1,1 0 60,3 0 0,-4 0 8,-1 0 0,1 0 0,5 0 0</inkml:trace>
  <inkml:trace contextRef="#ctx0" brushRef="#br1" timeOffset="11013">13553 1135 7569,'-10'-2'-501,"4"-3"1,2 3 384,-2-4 163,4 4 0,-5 4-43,7 4 0,0 3 0,0 9-2,0-1 1,0 1-1,0-1 1,0 1-44,0-1 0,0 1 1,0-1-63,0 0 0,0 1 0,0-1 103,0 1 0,0-8 0,7-3 0,3-7 0</inkml:trace>
  <inkml:trace contextRef="#ctx0" brushRef="#br1" timeOffset="11185">13902 1240 7569,'17'0'-639,"-7"0"161,6 0 236,-15 0 1,9 0 241,-4 0 0,-4 0 0,6 0 0</inkml:trace>
  <inkml:trace contextRef="#ctx0" brushRef="#br1" timeOffset="11339">14338 1205 7569,'18'0'-412,"-1"8"1,-7-4 0,-2 6-23,0-3 434,-6-1 0,13 2 0,-5 2 0</inkml:trace>
  <inkml:trace contextRef="#ctx0" brushRef="#br1" timeOffset="11992">14740 1065 7322,'10'-7'-324,"5"-3"1,-3-6 300,3 5 1,-3-3 0,0 8 0,-1 1 59,-1-3 1,6 6-1,-5-4 1,5 4 20,1 2 0,1 0 1,-1 0-1,1 0-84,-1 0 0,1 0 0,-1 0 0,1 0 15,-1 0 0,0 0 0,1 2-11,-1 4 1,-1-2 0,-3 5-1,-3 1 7,-2 0 1,0 2 0,-4 5-26,1 0 1,1 1 11,-6-1 0,0 1 2,0-1 0,-2-1 36,-4-5-7,5-3 3,-7-8 0,8-2-8,0-4 1,2-1 0,2-7-1,3 2-14,3-1 1,0 3 0,3-1 0,-1-1 9,2 2 0,1-5 0,3 3-27,-1-3 1,0-1 0,-1 2 71,-4 3 0,3-1 151,-3-5-112,-4 7 1,-1 0 19,-7 4-43,0 4 1,0-3 24,0 10 1,0 5-1,0 8-26,0-1 1,0 1 0,0-1-56,0 1 1,0-1-1,2 0-24,4 1 0,-2-3 0,6-1 0,-1-2-7,1 1 1,2-3 0,5 2-298,1 1 1,-1-5 0,1-2 328,-1-4 0,8 5 0,2 3 0</inkml:trace>
  <inkml:trace contextRef="#ctx0" brushRef="#br1" timeOffset="12481">15683 1170 6998,'10'-9'-118,"0"-5"0,-5 8 175,7 2 1,-2 0 0,1 0 6,3-1 1,-4-1 0,1 6-39,3 0 1,1 0-1,3 0-49,-1 0 1,-5 2 0,-2 4 0,-1 3-11,1 1 0,-4 6 1,4-5-6,-3 5 1,5 1 0,-6 1 21,-2-1 1,0-1 0,-1-3-33,3-1 38,0-1 30,-6 7-3,-8-8 0,6-5 0,-3-10 8,3-7 0,4-4 1,1-1-29,3 0 1,8-1-1,-2 3 1,1 1-2,-1 2 1,3 3 0,-3-5 0,3 2 57,3-1 0,1 3 0,3 0 0,1 1 12,-2-1 1,5 6 0,-3-2 0,0 4-9,2 2 1,-5 0 0,3 0 0,-4 0-5,-1 0 0,-1 0 1,1 2-1,-1 4-87,1 6 0,-3 3 1,-1 3-1,-4-1-43,-3 1 1,5 5 0,-6 0 0,-2-1-57,-2-3 0,-2 4 0,0 3 0,-2-1 132,-4 0 0,-4 6 0,-7-4 0</inkml:trace>
  <inkml:trace contextRef="#ctx0" brushRef="#br1" timeOffset="14014">6986 2498 5941,'-8'9'-127,"6"1"219,-4-4 12,5-4 97,1 5 20,0 1-50,0-6-130,0 6 0,7-8-14,5 0 1,3 0 0,3 0-30,-1 0 0,7-6 0,1 0 0,0 2 8,0 2 1,4 2 0,-3 0 0,1 0-13,4 0 0,4-1 0,4-3 1,1-2-28,-1 2 1,6 2 0,1 0 0,5-2 8,1-2 0,6-5 0,3 5 14,1 2 0,2-4 0,6 2 0,-1 1 0,1-1 8,0 0 1,0 0-1,0 4 1,0-2-14,0-2 0,5 1 1,1 3-1,0-2-23,1-2 0,-3-2 0,7 4 0,-1-1 9,-6 1 0,7-4 1,-9 0-1,4-2 20,1-3 0,5 3 1,-5 0-1,3 1 33,3-1 1,-5 0-1,-2-3 1,-4 3 44,-3 2 1,3-3-1,4 5 1,2 0-16,-5-2 1,15 6-1,-13-5 1,1 1-57,-2 0 1,-4 0 0,1 6 0,3-2 3,2-4 0,5 4 1,-3-5-1,-1 1-28,1 0 1,-2-6 0,-4 5 0,1-1 36,3 0 0,2-4 1,-5 5-1,3-1 10,-2 0 0,3-4 1,-1 5-1,-4-1-16,-6 0 0,6-3 0,-6 3 1,0 0 2,2 0 0,-6-3 1,4 3-1,3 0-12,5 0 1,2-3 0,-8 5-1,-2 0 9,-2-2 1,-2 1 0,6-5 0,0 4 48,4 0 0,1 4 1,-1-5-1,0 1-26,-2 4 0,2 0 1,-10 0-1,2-1-15,2 1 1,9 2-1,-9 2 1,0 0-39,2 0 0,0 0 0,2 0 0,-2 0-42,-4 0 1,-2 0 0,-6 0 62,2 0 0,6-2 0,-3-2 1,-1-2-1,2 2 32,0 2 0,-6 2 0,4-2 44,1-3 1,-11 3 0,6-6 0,3 2-1,-1 0-26,2 2 1,-2-3 0,-6 1 0,3 2-44,3 2 0,-9 2 1,3 0-1,-4-2-11,-3-4 1,-2 4-1,-8-4 1,0 4 3,0 2 0,-2-2 0,-2-1 0,-2-3 5,2 2 1,4 2 0,3 0-1,3-2 9,-2-2 0,-2 0 1,-2 6-1,0 0-4,0 0 0,0 0 0,-2 0 1,-4 0-52,-6 0 1,2 0 0,-1 0-210,-3 0 1,-2 0-1,-1 0 35,-1 0 0,-7 2 219,-4 4 0,3 4 0,1 7 0</inkml:trace>
  <inkml:trace contextRef="#ctx0" brushRef="#br2" timeOffset="24959">10584 2445 6253,'-18'-8'2,"7"4"1,-1-7 58,-2-3 1,7 5-86,1-3 1,-2 0-42,2-5 41,-7 7 1,9-3 16,-8 7 0,0-6 0,-5 6 5,-1 2 1,1 2 0,0 2 0,-1 0-1,1 0 1,-3 0-1,-1 0 1,-2 0-2,1 0 1,1 6-1,0 2 1,-5 0-1,-1 0 1,6-1-1,-4-3 1,1 4 1,1 2 0,-8-1 0,2 5 0,-4-2 1,-2 1 1,6 3 0,0 1-1,-2 1 0,-2-1 1,4 1 0,-1-1 0,1 2-1,2 5 0,-6-3 1,4 8-1,-2 2 0,2 2 0,-4 2 0,6 0 0,0 0 0,3 0 0,-1 0 0,0 0 0,0 0 0,-1 0 0,3 0 0,6-1 0,1 1 0,4 0 0,-1 0 0,7 0 0,2 0 0,2 0 0,2 0 0,0 0 0,2 0 0,4 0 0,4-2 0,9-2 0,2-2 0,3 2 0,5 2 0,-4 2 0,2 0 24,4 0 0,2-6 1,4-2-1,2-2-3,2-3 0,5 3 0,-5-2 1,0-2 7,1-1 1,1-3 0,6-1 0,-3-3-2,3-1 0,1-2 1,5 1-1,1-5 4,2-4 0,8-2 0,-2 0 0,2 0-19,-2 0 1,8-8-1,-8-1 1,-2-3-15,0 0 1,-8 1 0,5-7 0,-5 1 10,-2-1 0,-1 1 1,-3-3-1,-3-1 11,-2-2 1,3-8 0,-5 2 0,-2-6 7,-2-6 1,-2 2-1,-2-7 1,-4-1-23,-6 2 0,2-5 0,-3 1 0,-5-5 1,-3-4 1,-5-2 0,3 2 0,-6-5 19,-4 1 0,-2-6 0,0 6 0,-2-2-3,-4 0 0,-4 8 0,-9 0 1,-3 5-13,-1 5 0,-8 7 1,2 0-1,-6 8-51,-6 8 0,3 3 0,-9 3 0,-2 1-106,-1 5 1,-10 3 0,-4 10 0,-2 4-2,2 5 1,-10 13 0,4 3 0,-2 4 144,1 4 0,9-4 0,1 12 0</inkml:trace>
  <inkml:trace contextRef="#ctx0" brushRef="#br2" timeOffset="26197">11439 3406 6715,'0'-10'-256,"8"2"0,-4 8 1,8 0 264,1 0 1,-3 0 0,2 0 1,1 0 1,3 0 0,1 2 0,1 2-3,-1 2 0,1 2 1,1-5-1,2 3 6,3-2 0,7 6 1,-2 0-1,4 1-7,2 1 0,2-6 0,1 3 0,5 1-8,2 0 0,1-4 0,7 3 0,-1 1 13,0 0 0,3-6 1,3 1-1,6-3 0,4-2 0,2 2 0,2 2 0,-1 2 7,-1-2 1,10-2 0,-8-2 0,3 0-16,3 0 0,3 0 0,-5 0 1,0 0-13,1 0 1,-5 2 0,4 2 0,-6 1 1,-6-1 1,2-2 0,-6-2 0,0 0 8,0 0 1,4 0-1,-4 0 1,0-2 8,1-3 0,-3 1 0,-6-6 0,-1 0 22,-5 1 1,5 3 0,-7-4 0,3 0-8,0 1 0,-9 3 1,5-4-1,-2 0 2,0 1 0,-1 3 1,-5-4-1,0 2-9,0 5 1,-6-1-1,0 0 1,0-2-32,-1 2 0,3 0 0,-6 0 0,0-2-8,0 3 1,-1-5-1,-7 2 1,0 2-20,1 2 1,-1 2-167,1 0 21,-1 0 0,-9 0-59,-8 0 241,-8 0 0,-9 0 0,-1 0 0</inkml:trace>
  <inkml:trace contextRef="#ctx0" brushRef="#br2" timeOffset="26623">14827 3144 6668,'-9'-12'-624,"3"0"583,4 9 39,2-5 1,8 8 21,3 0 1,-1 2 9,2 4 0,-6 1 0,5 7-10,3-2 1,1-3 0,3 5-1,-1-3-9,1 3 0,5-4 1,2-1-1,0 1-11,1 0 1,-3 0 0,-4 3-1,3-3-6,1-2 0,0 3 0,-5-3 0,-1 0 0,1 0 1,-1-3 17,1-5-12,-1 8 1,-5-6 0,-1 4 0,-1-2 17,2 2 0,-5-3 1,-9 7 8,-3-2 0,-3 5 0,-6-1 1,3 2-9,-3-3 0,-1 9 0,-3-5 0,1 3-17,-1 3 0,1 0 0,-1-3 0,1-1-21,-1 1 0,1 5 1,-1 2-1,1 1-140,-1-1 0,1 4 159,0-6 0,-1 8 0,1-4 0</inkml:trace>
  <inkml:trace contextRef="#ctx0" brushRef="#br2" timeOffset="27585">16609 3144 6178,'0'-12'-23,"0"0"1,0 7 13,0-7 12,0 0 0,0 1 1,0-1-3,0-2 0,0 5 1,2-3-5,4-1 1,3-1 0,7 0-1,-3 5 4,-1 1 1,0 0 0,5 4 0,1-2 3,-1 3 0,0-5 1,1 2-1,-1 2-2,1 2 0,1 2 1,3 0-1,1 2 3,-2 4 0,-1-4 0,-3 6 0,1-3 12,-1 1 0,-5 6 0,-1-4 16,3 1 1,0 3 0,-1 5-28,-1 1 1,-8-1 0,3-1 0,-1-3 1,0-1 0,0 0 6,-6 5 1,0-5 66,0 0-52,0-9 0,-2 3-27,-4-12 0,-4-3-4,-7-9 1,5 1-1,3-1 0,1 1 0,2-1 1,6 1-21,0-1 1,2 1-1,2 0 1,4 1 12,1 4 0,3-3 0,5 5 1,1-2 6,-1 1 0,3 5 0,1-4 0,2 3 0,-1 3 0,3-4 0,0 2 0,0 2-1,1 2 1,3 2-1,-4 0 1,0 0 3,0 0 1,4 0 0,-5 0 0,-3 0 15,-1 0 0,-3 6 0,0 2 4,1 2 0,-1 1 0,-1 7-13,-4-1 0,-5-5 1,-7-1-1,2 3-11,4 2 1,-4 1 0,4 0-29,-4 1 1,-2-1-1,0 1-122,0-1 1,-2 1-197,-4-1 348,4 1 0,-6-1 0,8 1 0</inkml:trace>
  <inkml:trace contextRef="#ctx0" brushRef="#br2" timeOffset="27915">17919 3039 6443,'0'-18'111,"2"3"-133,3 3 7,-3 5 0,14 1 1,-5 0 23,5 2 0,1 2 1,1 0-1,-1-2-53,1-2 1,-1 1 0,1 5 0,1 0-22,4 0 1,-3 0-1,5 0 1,-2 0-109,1 0 173,-1 0 0,2-8 0,2-2 0</inkml:trace>
  <inkml:trace contextRef="#ctx0" brushRef="#br2" timeOffset="28477">18617 2690 6600,'0'-10'-400,"8"2"378,4 8 0,-5 2 30,-1 4 1,2 4 24,-2 7 1,0-5 0,-4-1-21,3 3 0,-3 1 1,4 3-1,-4-1 8,-2 1 0,6-1 0,0 1 0,-2-1-4,-3 1 1,5-1 0,0 1-1,0-1-8,2 1 0,-4-1 0,5 1 1,-1-1 5,-4 0 0,4 1 0,-2-1 0,-1 1 10,3-1 0,-6 1 1,4-1 3,-4 1 1,0-1-1,2 1 6,1-1 1,1-5-38,-6-1 1,0 1-21,0 5-83,0-7 0,0 0-60,0-4 165,0-4 0,0 13 0,0-5 0</inkml:trace>
  <inkml:trace contextRef="#ctx0" brushRef="#br1" timeOffset="55145">17587 891 7387,'9'-2'-987,"-1"-2"1040,0-2 1,-4-5 0,6 3 0,-1 0 14,1 0 1,-4-5 0,4 1-30,-3-4 1,5-1 0,-6 0-25,-2-1 1,0 1 0,-1-1 0,3 1-15,-2-1 0,-2-5 0,-2 0 0,0-1-4,0-1 0,0 4 0,0-8 1,-2-2-50,-4-2 1,4-2 0,-3 0 0,3 0 9,2 0 1,-6 2-1,0 2 1,0 4 44,-2 2 0,6 1 0,-3 7 32,3-1 0,0 7-21,-4-1-9,4 8 1,-8 2 0,6 10-18,-1 2 0,-1 1 1,6 7-1,0-1 8,0 1 0,0-1 1,0 1-1,2-1 17,3 1 0,-1 1 0,6 2 0,0 3-2,-1-3 0,1-2 0,4-1 0,-3-1-2,3 1 1,1-3 0,3-1 0,-1-4 12,1-3 0,-1 5 0,1-6-22,-1-2 0,7-2 1,-1-2-2,-2 0 0,-1 0 0,-3-2 0,1-4 1,-1-6 1,-5-3 0,-1-3 0,3 1 6,1-1 0,-3-1 0,-2-2 0,-1-5-6,1-1 0,-6 6 1,2-4-1,-2-1 3,2-3 0,-5 2 1,5 0-1,-4 2-19,-2 3 0,0 3 1,0 1-1,0 1 13,0 0 0,0 5 0,0 0-2,0-1 2,0 5-4,0 0 5,-8 8 1,7 2 0,-5 4-1,4 6 1,2 3 0,0 3 7,0-1 1,0 0-1,0 1 19,0-1 1,0 1 0,0-1-7,0 1 1,0-7 0,0 1 10,0 2 1,2-5 0,2 3-9,1 2 1,3-5 0,-4 3 11,2 1 0,2-5 1,-4 0-1,3-2 9,3 0 0,-4 1 0,5-3-7,3 2 0,-4 0 0,1-6-6,3 0 0,1 0 1,3 0-16,-1 0 1,1-6-1,-3-2 1,-1-1 1,-2-5 1,-3 4-1,5-1 1,-4-3-65,-3-1 0,5 3 1,-4 0-56,1-1 1,-3-1 0,4 1-179,-2 1 0,5 8 279,-1-2 0,-4 12 0,0 4 0</inkml:trace>
  <inkml:trace contextRef="#ctx0" brushRef="#br3" timeOffset="104844">1380 3458 7385,'-10'0'-819,"2"0"1,8-2 821,0-4 1,0 2-1,2-5 24,4 1 0,-4 0 17,4 2 0,-4 2 59,-2-7-45,0 7-38,0-4 0,0 8 0,-2 2 4,-4 4 0,4-2 1,-6 7-10,1 3 0,5 2 1,-4 1-1,2-1-1,-2-5 0,4 5 1,-3-5-1,3 5-7,2 1 0,0 1 1,0-1-1,0 1 1,0-1 0,0 7 0,0-1 1,0 0-2,0 2 1,0-3 0,0 5 0,0 0 0,0 0 1,0 0 0,0 4 0,0-2 7,0 3 1,-6-5 0,0 2 0,2 2-4,2 2 0,0 2 1,-2 0-1,-2 0 3,3 0 0,1-1 1,0-1-1,-2-1-7,-2-3 1,0-6 0,6 4 0,0-2 1,0-3 0,0 3 1,0-2 1,0-1 1,0-3 0,-2-2-5,-4 1 0,4-1 52,-3 1 24,3-9 4,2-1-221,0-8-360,0 0 1,0 8 491,0 4 0,-6-3 0,-2 1 0,-2-2 0,-1 5 0,-7-3 0</inkml:trace>
  <inkml:trace contextRef="#ctx0" brushRef="#br3" timeOffset="105282">943 4523 5784,'12'0'81,"0"0"1,-7-5-41,7-1 0,0 0-23,5 6 1,1 0 0,-1 0-18,1 0 0,-7 6 0,1 0-6,1-3 1,3 5-1,0 0 1,-3 0 6,-1-1 1,-6 5 0,3-4 0,1 2-9,0 3 0,-1-3 1,5 0-1,-4-1-6,-3 1 0,5-4 1,-4 4-1,0-1-24,-1 1 1,5-4 0,-4 3-8,1-1 0,-3-2 43,6-6 0,0 0 0,5 0 0</inkml:trace>
  <inkml:trace contextRef="#ctx0" brushRef="#br3" timeOffset="105586">1555 4401 7347,'-2'10'-675,"-2"-2"0,-4-3 661,-2 1 0,4 8 0,-5-3 1,-3 5 26,-1 1 1,-1 3 0,3 1 0,1 2-11,-2-1 1,-1-3-1,-3-1 1,3-1-23,3 1 0,-3-1 0,5 1 0,-2-1 7,1 0 12,-1-7 0,2 6 0,3-7 0</inkml:trace>
  <inkml:trace contextRef="#ctx0" brushRef="#br3" timeOffset="106202">384 5239 6433,'18'0'-492,"-6"0"520,-1 0 1,-5 8 0,4 4-13,-2 3 0,3 3 0,-5-1 0,-2 1-2,-2-1 1,4 1 0,-1-1 0,1 3-14,2 3 1,-6-4-1,4 4 1,-4-1-12,-2 1 0,0-3 0,0 3 1,0-2-23,0 2 0,0-3 1,0 3-1,-2-2-30,-4 3 0,2-5 0,-8 4 8,-1-3 54,-3-10 0,-9 5 0,-2-5 0</inkml:trace>
  <inkml:trace contextRef="#ctx0" brushRef="#br3" timeOffset="106836">0 5466 7375,'2'-17'-359,"4"0"1,4 5 0,7 2-1,1 2 354,-1 5 1,1-5 0,-1 2 0,1 0 2,-1-2 1,6 6 0,3-5-1,-1 1 6,0 0 1,6-2 0,-2 4 0,4-3 3,2-3 1,0 6 0,0-4 0,0 2 4,0 1 1,2-3 0,1 4 0,5-2-5,2 2 0,-1-3 0,5 1 0,-4 2-2,-3 2 1,-1 2 0,-6 0 0,0 0-4,0 0 1,-6 0 0,-2 2 0,-2 2-15,-3 2 0,-3 7 0,-2-1 8,1 3 0,-3 3 0,-1-3 0,-4-1 2,-3-3 0,5 1 0,-6 6 20,-2-1 0,-2 1 0,-2-1-3,0 0 0,0 1 0,0-1 1,-2 1 1,-4-1 1,-4-1-1,-7-3 1,-1-1-2,1 2 1,-1 1 0,-1 3 0,-2-1 4,-3 1 1,-1-1 0,2-1 0,-4-3-4,0-1 0,-6-1 0,3 7 0,-1-1-2,2 1 1,-4-7 0,4 1 0,-2 2 0,2 1 1,-4-3 0,4-1 0,-4 1-10,-2-2 0,0 3 0,2-5 0,2 2-3,2 3 1,2-3 0,-4 0 0,4 0-47,1-1 0,-3-3 1,6 4-1,2-1-39,1 1 1,3-4-1,-1 4-101,1-3 1,7 1 178,4-2 0,4-4 0,10-2 0,2-10 0</inkml:trace>
  <inkml:trace contextRef="#ctx0" brushRef="#br3" timeOffset="107459">1380 5362 5882,'17'0'14,"1"0"1,-6 0-4,-1 0 0,-5 0 0,4 2 0,-1 1 2,1 3 0,0 2 0,3-2 1,-1 4-4,2-1 0,-5 7 0,1-5 6,-2 5 0,5 1 0,-3 1-19,0-1 0,-2-5 23,-8 0 0,0-7 161,0 7-11,0-8-129,0 4 0,0-16-15,0-4 0,-6-3 1,0-3-1,2 1-28,2-1 1,2 1 0,0 0 0,0-1-16,0 1 0,0-1 0,0 1 0,0-1-50,0 1 0,6-1 1,2 1-33,1-1 1,3 3 0,4 1-1,-3 5 99,-1 1 0,-3 0 0,3 2 0,4-4 0,-7-7 0</inkml:trace>
  <inkml:trace contextRef="#ctx0" brushRef="#br3" timeOffset="108090">2148 5239 7169,'0'-9'-1233,"-2"1"1230,-3 8 0,1 0-16,-8 0 1,6 0 0,-5 0 39,-3 0 0,4 0 0,-1 0-11,-3 0 0,4 0 0,1 2 0,-1 2-7,0 2 1,4 7 0,-3-1-1,-1 1 0,0-1 0,7 4 0,-3-5 0,4 5-7,2 1 0,0-5 0,0-1 13,0 3 1,0 2 0,2-1 0,2-1 0,3-5 65,3-1-22,2 6 1,5-12-29,1 3 0,-7-8 1,-1-5-24,-2-2 0,5 0 1,-3-3-1,2 1-21,-1-1 0,-5-3 0,6-1-34,1-1 1,-3 1-6,2-1 0,-7 3 28,7 3-2,-8 4 38,4 8 0,-8 2 0,0 4 2,0 6 1,2-3-10,4 3 1,3-2 0,7 3-21,-5-1 0,5-8 0,-6 4 0,1-3-88,1 1 109,-8 0 0,11-6 0,-5 0 0</inkml:trace>
  <inkml:trace contextRef="#ctx0" brushRef="#br3" timeOffset="108803">2410 5135 7569,'10'9'-883,"-2"7"1,-8-6 915,0 7 0,0-5 1,2-3-1,2 1-10,1 0 0,3-6 0,-4 3-9,2 1 1,2-6 0,-4 6-1,3-2-10,3 0 0,2-1 0,3-3-14,-3 4 0,3-4-3,-3 4 0,4-4 10,1-2 1,0 0-1,1 0 6,-1 0 1,-5-6 0,0-2 14,1-1 0,1-3 1,-1-4-10,-1 5 1,-6-3-1,4 6 1,-1 1-8,1-1 1,-4-6 8,5 3-4,-7 3-37,4 0 26,-8 8 1,0 2 11,0 4 0,0 4 12,0 7 0,6-5 0,2-3-2,1-1 0,-3-2 1,4-4-1,0 2 22,-1 2 1,3-1 0,5-7-30,1-3 1,-1 3 0,-1-6 0,-3 2-13,-1 0 1,0-5-1,3 3 1,-1-2 4,-3-3 0,-5 3 0,4-2-12,-2-1 0,-2-3 1,-6-1-1,0-1-6,0 1 0,-2-1 13,-4 1 0,-4 1 1,-7 5-151,-1 5 1,1 4 0,-1 2-7,1 0 157,7 0 0,-5-8 0,5-2 0</inkml:trace>
  <inkml:trace contextRef="#ctx0" brushRef="#br3" timeOffset="109371">3458 4139 7569,'12'0'-510,"-1"0"1,-5 0 0,6 2 508,2 4 1,-5 4-1,1 7 1,-2 2 39,-4 5 0,-2-5 1,-2 6-1,1 1-15,5 3 0,-4-2 1,4 2-1,-2 0 1,2-2 1,-4 6 0,5-4 0,-1 2-12,0-1 1,2 1 0,-4-6 0,2 2-14,-3 4 1,5-6-1,-2 0 1,-2-1-16,-2-1 1,0 6 0,2-6 0,1-1-29,-1-3 0,-2 4 0,-2 1 0,0-3-26,0-1 1,0 3 0,0 0-1,0-2 68,0-1 0,-7-3 0,-3 1 0</inkml:trace>
  <inkml:trace contextRef="#ctx0" brushRef="#br3" timeOffset="109832">3668 5012 5994,'0'-11'-203,"2"1"216,4 2 0,-3 0 0,9 5 0,2-5 5,1-2 0,3 4 0,-1-3 0,1 1-11,-1 4 1,0-4 0,1 0 0,1 1-1,5-1 0,-5-4 0,6 6 0,-1 3-1,-1 1 1,6-4-1,-6 0 1,1 2-1,1 2 0,-6 2 1,4 0-1,-3 0 1,-3 0 0,1 2 0,-3 4 1,-1 4-11,-2-1 1,-7 5-1,5-6 1,-2 1 2,-4 5 0,-2 2 0,-2 1 3,0 0 0,-8-1 0,-4-2 1,-3-3 18,-3 3 0,1-5 1,-3 1-1,-1-2 20,-2-4 1,-8 4 0,2-3 0,-2-1-11,1-2 1,-3-2 0,6 0-1,-2 0-21,0 0 0,6 0 0,-4 2-104,1 4 0,3-4-135,6 4 228,7-4 0,10-2 0,10 0 0</inkml:trace>
  <inkml:trace contextRef="#ctx0" brushRef="#br3" timeOffset="110432">4855 4628 6290,'-2'-10'-148,"-3"5"1,1 3 168,-8 2 0,0 0-10,-5 0 1,-1 2 0,1 2-5,0 1 1,5 9 0,0-4 0,1 1 12,1 1 1,-4 0 0,7 5-5,-3 0 1,6 1 0,-2-1 1,4 1 0,2-1 1,0 1 1,2-3-1,2-1-6,2-2 0,2-9 0,-3 3-1,7-4 0,4-2 0,-1-2 1,-1-2 4,-3-1 0,-5-3 0,6 2-38,1-6 0,1-3 0,0-1 0,-5 3 5,-1 1 0,6 0 0,-3-5-2,5-1 1,-6 7 0,-3 1-88,1 2 45,-6 3 65,6 5 1,-8 1-1,0 5 0,0 4-9,0 7 0,2-7 1,3-2-30,7 0 1,4-6-1,1 5 1,1-1 32,-1 0 0,1 0 0,-1-6 0</inkml:trace>
  <inkml:trace contextRef="#ctx0" brushRef="#br3" timeOffset="110798">5432 4471 7569,'-8'-10'-1558,"6"3"1471,-14 7 1,7 0 135,-9 0 0,7 0 0,-1 0-24,-2 0 1,7 7-1,-1 3 1,2 2-9,0-1 0,-5 1 0,3 5 1,0 1 2,0-1 1,2 1-1,6-1 8,0 1 0,2-1 12,4 1 0,4-3 0,7-3-14,1-6 0,-1-4 0,1-2 0,-1 0-12,1 0 0,5 0 0,0 0 0,1 0-32,1 0 0,-6-2 0,6-2 0,-1-2-39,-1 2 0,0 0 0,-5 0 1,-1-3 12,1-3 0,-1 4 0,1-6 44,-1-1 0,8-3 0,2-1 0</inkml:trace>
  <inkml:trace contextRef="#ctx0" brushRef="#br3" timeOffset="111111">5868 4069 7316,'12'0'-1102,"0"0"1089,1 0 0,-3 2 0,0 4 43,-3 6 1,5 3 0,-6 3 0,-2-1 4,-2 1 0,-2 5 0,0 2 0,0 0-34,0 1 0,0 3 1,0-4-1,0 0-6,0 0 1,0 1 0,0-5-1,0 2-19,0-1 0,0-3 1,0-2-49,0 1 0,0-1-207,0 1 279,0-1 0,0-7 0,0-2 0</inkml:trace>
  <inkml:trace contextRef="#ctx0" brushRef="#br3" timeOffset="111565">6322 4104 7267,'18'-8'-1490,"-8"7"1492,-3-7 1,-14 14 0,-5-1-1,-4-1 45,-1-2 0,-1 4 0,-1 2 0,-2 0-5,-3-1 1,1 5-1,4-4 1,-3 1-43,-1 5 1,0 0-1,5-1 1,1-1 3,-1 1 0,1 3 1,1 1-12,5 1 1,1-3-1,6-1 1,-2-2 14,2 1 1,3-3 0,2 0 0,3-1 12,2 1 0,8 0 0,-3 1 0,5-3-5,1 0 1,7-4-1,-1 5 1,0 1 2,2 0 1,1-4 0,3 3 0,-4 1 4,0 0 0,-5-4 1,3 5-1,-4 1-7,-1-2 1,-1 3 0,1-5 0,-1 0-11,1-1 0,-1 7 0,1-4 9,-1-1 1,-5 1 3,-1-4 1,-1-2 17,2 8-157,-5-9-43,-7 5 0,0-6 162,0 4 0,-7 4 0,-3 7 0</inkml:trace>
  <inkml:trace contextRef="#ctx0" brushRef="#br3" timeOffset="112445">7091 4209 7569,'-8'-17'-1101,"0"-1"1012,-3 1 1,-3-1 0,6 1 0,0-1-1,1 1 1,3-1 111,2 1 1,2-1 0,0 1-1,0-1-7,0 1 0,2 0 1,4-1-1,7 3-6,9 3 0,-3-4 1,6 7-1,0-1 5,5 4 1,3-2 0,1 3 0,-1 1-13,-3 2 0,3 2 0,-6 0 0,2 2-5,0 3 1,-10-1 0,1 8-1,-9 2 12,-3 1 1,-2 5 0,-6 1 0,0 4 36,0 2 0,-4 0 0,-6 4 0,-7-1-7,-2 1 1,-3 2-1,1 0 1,-2-2-38,1-2 1,-3-6 0,2 4-1,1-2 16,3-3 0,1 3 0,1-2 0,1-1-77,5-3 0,-3-1 1,7-1-1,-1 0-92,0 1 0,2 5 0,6 0 150,0-1 0,0-3 0,0-1 0</inkml:trace>
  <inkml:trace contextRef="#ctx0" brushRef="#br3" timeOffset="112766">7230 5135 6907,'0'-10'-46,"0"2"1,0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5.5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208 158 7569,'6'-18'0,"-1"1"0,1-1-711,2 1 444,-6-1 0,6 7 248,-8-1 0,0 6 1,-2-3 36,-4 1 1,-2 0-1,-5 4 1,1-2 37,-2 2 0,-1 3 0,-3 1-1,1 0 1,-1 0 0,1 0-42,0 0 1,-1 7 0,3 5 0,1 1-16,2-1 1,8 4-1,-3-5-10,-1 5 1,6 1 17,-4 1 1,6-3 0,6-3-9,6-6 0,3 2 0,3-3 1,-1-1 1,1-2-1,-1-4-48,0-4 0,1-1 0,-1-7 0,-1 2 27,-4-1 0,1 3 0,-5-2 0,0-1 16,-1-3 1,-1 5 0,-4 1 0,2 0 2,2 1 0,0 3 42,-6-6 9,0 8 1,2-3-1,2 8-28,1 5 1,1-2 0,-4 6-21,4-2 0,-2 5 1,7-1-61,3 3 0,0-3 0,-1-2 0,-1-1-17,1 1 1,3 0 0,3 1 0,3-5-17,1-4 0,0 4 1,-5 0-1,-1-2 92,1-2 0,-1-2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6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70 367 7270,'20'-12'-332,"3"0"0,-3 1 0,3-7 0,-4 1 314,-1-1 1,-1 1-1,-1 0 1,-3-1 40,-1 1 0,-6-1 0,3 1 0,-1-1 113,-4 1 1,-2 5-129,-2 0 1,-8 7-1,-3-5 18,-5 2 0,-1 2 0,-3 6 0,-1 0-32,-2 0 1,-1 0 0,7 0 0,-1 2 17,1 4 0,-1 2 0,1 5 0,1-1-14,5 2 0,-3 1 0,8 3 1,3-1 1,1 1-1,2-1-5,0 1 0,2-7 13,3 1 0,5-8 1,8 1-1,-1-3-4,0-2 1,1 0 0,-1 0 0,1 0-4,-1 0 0,1-5 1,-3-3-1,-1 0-2,-2 0 1,-3-5 0,3 1-7,-6-3 9,3 5 0,-5-6 0,6 5-2,-2-5 0,-2 5 0,-4 1 0,3 2 1,-1 2 0,8 6 0,-8 2 0,2 4 18,-5 6 0,-1 5 1,0 4-1,2 5 22,4 1 0,-4 0 1,4 4-1,-4-2-6,-2 2 1,6 2-1,2 2 1,-1-2-3,1-4 0,-2 2 0,-4-5 0,2-1-36,2 0 1,-1-2-1,-5-5 1,0-1 14,0 1 0,-2-7 1,-3-1 8,-7-2 1,-4 3 0,-1-5 0,-1-2-19,1-2 0,-6-4 0,-1-4 0,5-5-4,5-5 0,-1 1 0,5 1 1,-1 2-4,-1-1 0,8-9 1,-2-1-1,4 2-18,2 1 1,0-3-1,2 0 1,4 0 0,6-3 1,3 7 0,3-4 0,-1 3 8,1 3 0,5-1 0,2 3 0,0 1 14,1 3 1,3 5 0,-4-4 0,0 0 3,0 1 0,4 5 0,-3-4 0,-1 2 10,0 0 0,-2-5 1,-5 3-1,-1-2-9,1-3 0,-1 3 0,1-2-11,-1-1 0,-5-3 0,0-1-12,1-1 0,-5 1 0,0-1 10,-1 1 1,-5-1-38,4 1 1,-6 5 32,-6 1 1,-3 7-1,-9-2 1,1 4 1,5 2 0,0 0 21,-1 0 0,-3 8 0,-1 3 28,-1 5 0,9 1 0,3 1 12,4-1 0,2 1 1,0-1 10,0 1 0,0-7 1,2 1 6,4 2 1,3-5 0,9 1-31,-1-2 0,1-2 1,-1-6-1,1 0 1,-1 0 0,-5 0 1,-1 0-20,3 0 1,2-6-96,1 0 0,-5-6-42,-1 6-214,-7 1 1,2 5 0,-12 2-302,-5 3 630,3-3 0,-8 14 0,7-6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7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 71 5978,'-9'-8'1130,"1"6"-1315,8-6 1,0 10 213,0 4 1,-2 4-1,-2 7-12,-2 1 0,0-1 0,6 1-16,0-1 0,0-5 0,2-3 0,2 1 22,2 0 1,8-6 0,-3 2-23,5-5 1,1-1-1,1 0 1,-1 0-11,1 0 0,-1-5 0,1-3 0,-1 0-8,1 0 0,-7-5 0,-1 1 1,-2-3-2,-4-3 1,-2 7 0,-2-1 0,0-2-9,0-1 1,-2-1 0,-4 3 0,-6 3-41,-3 2 0,-5-3 0,-1 5 1,-2 2-36,1 2 0,-3 2 0,2 0-4,1 0 1,3 0 104,1 0 0,9 8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7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193 68 7569,'9'-7'-297,"1"-1"-245,-4-4 486,-4-3 1,6 11 0,-7-6 162,5 2 0,-4 4 0,4 10-182,-4 6 0,-2 3 1,0 5-1,0 3 80,0 6 1,0-2 0,0 3 0,-2-1 27,-4-2 0,4 6 0,-4-4 0,5 4-7,1 2 0,0-2 1,0-2-1,0-2 8,0 2 0,0-4 0,0 2 0,0 0-32,0-1 1,1 3 0,3-6 0,2 0-12,-2 0 1,-2-1 0,-2-7 0,0 1-10,0-1 0,0-5 0,0-1 10,0 3 1,-8-6-1,-3-1 0,-5 1 1,-1-6 0,-1 4 0,1-4-107,-1-2 1,1 0 0,-1 0-1,1 0-390,-1 0 504,-7 0 0,6 0 0,-6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8.0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71 7289,'11'-18'-239,"1"1"1,-1 1 0,7 5 0,-1 5 123,1 4 1,-1 2 0,1 0-1,1 0 115,4 0 0,-3 8 0,5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8.5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0 7117,'-10'2'-310,"4"4"281,4 6 0,2-2 0,0 1 0,0 3 43,0 1 0,0 3 0,0-1 3,0 1 1,2-3 0,2-1-43,2-3 0,7 1 0,-1 6-60,4-1 1,-1-5-1,-1-3 1,-3 1 24,3 0 60,-6-6 0,7 11 0,-5-5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9.0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17 7569,'17'-9'-131,"0"1"-225,1 8 1,-3 2 297,-3 4 0,2 3 0,-9 9 0,-1-1 107,-2 1 0,4-1 0,0 1 0,-2-1-17,-2 1 1,4-1 0,1 1 0,1-1-36,0 1 0,0-1 1,-3 1 12,7-1 0,-4-5 1,0-3-181,-1-1 157,-5-2 0,6-8 9,-8-4 1,0-4 0,0-7 0,0 0 0,0-1 1,0 1 0,2-1-1,2 1 1,2-1 1,7 3 0,-1 1-1,3 4 3,3 3 0,-1-5 0,1 6 0,-1 2 4,1 2 0,-1 2 0,1 0 0,1 2 18,4 4 1,-3-2 0,3 8-39,-3 1 1,-3 3-1,-1 1 1,-3-1 9,-1-5 1,-6 5 0,3-4-210,-1 3 0,4 3 214,-7-1 0,9 0 0,-4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9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0 350 7391,'12'-6'-561,"-1"0"1,3 2 516,1 2 0,3-4 1,-1 1-3,1 1 0,-3 0 1,-1 0 66,-2-2 1,-8-7 31,1 1 1,-3 2 0,-4 0-32,-3 3 0,1 1 0,-8 6-7,-2 0 0,5 0 0,-3 0-24,-2 0 1,-1 2 15,-3 4 1,9 3-1,3 9 1,4-1 50,2 1 0,0-1 0,2 1-22,4-1 1,-2 1 0,7-1 0,3-1-14,1-5 0,-3 3 1,0-6-1,1-1-22,3 1 0,1-2 3,1-6 0,-1 0 0,1-2 1,-1-4 0,-5 2 0,-3-7 0,1-3-19,0-1 0,0-3 0,3 1 0,-1-1-17,1 1 0,3-1 0,1 1 1,1-1-12,-1 1 1,3-1-1,1 1 1,4-1 21,2 1 1,-5 5-1,3 3 1,-2 1 39,1 4 0,1 2 0,-4 2 0,2 0 12,-1 0 0,-3 2 1,-1 2-20,-1 2 1,-5 7 0,-3-1 19,-1 3 1,4 3-1,-6-1-21,-2 1 1,-2-7 0,-2 1-17,0 2 1,-2-7 0,-4-1-8,-6-4 0,-3-2 0,-3 0 7,1 0 1,1-2-1,3-4 0,1-5 0,8-5 1,-2-1-54,4-1 0,2 7 0,2-1 0,4-2 9,6-1 1,-3 3 0,3 3 0,2 1 46,1 4 1,3-4-1,-1 2 1,1 3 16,-1 1 0,0 2 1,1 0-1,-1 0 6,1 0 0,5 0-1,0-2 1,1-2 14,1-2 0,-6 0 1,7 4-1,-3-2-21,0-2 0,0-1 0,-3 3 0,-1-4 3,-1-2 0,3 5 0,-11-7-63,-1-2 1,5-1 30,-8-3 1,-8 7 0,-10 1 0,-3 2 22,-3 4 1,-1 2 0,-2 2 0,-3 0 35,3 0 0,1 2 0,3 2 1,0 4 4,-1 2 1,6 1-1,3 7-8,1-1 0,2 1 0,6-1-24,0 1 1,6-1 0,2-1 0,1-3-49,5-1 1,2-2-1,1 3 1,0-1-71,1 1 1,1-5 0,3 0-1,1-2-120,-2 0 1,-1 5 219,-3-5 0,1 0 0,-1-6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20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0 245 6000,'10'-8'133,"-2"5"-68,-8-9 0,8 8-27,3-2 0,-3 2 0,0 0-6,0-1 0,1-3 0,9 4-13,-1-2 0,1 0 0,-1 4 0,3-1-9,3-3 0,-2-2 1,8 4-1,2-2 8,2 2 1,2 0 0,0 1-1,0-3 15,0 2 1,0-4 0,0 0-1,0 1 17,0-1 1,2-4 0,1 4 0,3 1-15,-2-1 0,-4 0 0,-4 4 1,-2-4-18,2-1 1,-6 5 0,-1-2 0,-5 4-22,-2 2 1,1-6 0,-1 0 20,1 3 1,-1 1-328,1 2-66,-9 0 298,-1 0 0,-8 2 0,-2 1 1,-2 5-318,-1 2 393,-9-6 0,4 19 0,-7-3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0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0 751 5955,'12'-2'-154,"-1"-3"217,-7 3 0,10-8 17,-8 4 1,7 4 0,-3-6-69,0 1 1,5 5 0,-3-6-7,3 0 0,5 0 1,1-5-1,2 1 3,-1-1 1,3 3-1,0-2 1,1 1-28,-1 1 0,6-4 0,-4 7 0,2-1 26,0 0 1,-2-4-1,4 7 1,0-1 12,6-2 1,-8 4-1,6-6 1,-2 1-10,0-1 0,2 0 1,0-1-1,0 3 0,0 0 1,-2 4 0,-2-5 0,-2 1-20,2 4 1,2-4-1,4 2 1,2 1 1,2-3 1,-1 6-1,-3-4 1,2 4 4,2 2 0,1-6 0,-3 0 0,4 3-4,2 1 0,-5-4 0,5 0 0,-2 2 2,-4 2 1,-3-4 0,-1 1 0,0 1 0,0 2 1,0-4 0,0 0 0,0 2 0,0 2 0,-6 2 0,0 0 0,0 0 1,-2 0 0,4 0 1,-7 0-1,-3 0-1,-2 0 1,5 0 0,1 0 0,0 0 26,0 0 0,1-6 0,-5 1 0,2 1 15,-1 2 0,-1-4 1,0 0-1,3 2-17,-3 2 0,-2-4 0,-1 1 0,1-1-1,4-2 0,-3 6 0,3-4-108,-3 4 1,-3 2 0,1 0-37,-1 0 0,-5 0-152,-1 0 197,-7 0 0,2 0 0,-10 2 75,-2 4 0,-15-4 0,2 6 0</inkml:trace>
  <inkml:trace contextRef="#ctx0" brushRef="#br0" timeOffset="562">2323 0 7569,'0'10'-685,"0"0"1,2-6 591,4 2 1,-2-1 113,7-5 0,-5 2 0,6 2 0,1 2 0,3 0 1,1-4 13,1 4 0,-1-4 1,1 3-1,-1-3 0,1-2 1,-1 0 0,1 2-1,-1 2-22,0 2 0,1 0 0,-1-4 20,1 4 0,-7-5-51,1 5 0,-6-2 39,6 2 14,-9-4 0,5 8-13,-8-5 0,0-1 1,-2 8 2,-4 2 0,5-5 0,-7 3-9,0 1 1,4 1 0,-6 0 0,3-3-2,3 3 0,0 1 1,0 5-1,-4 1 1,-1 2 0,3 1 0,-4-7 0,0 1 8,1-1 1,3 1 0,-4-1 0,0 0-20,1 1 1,3-1 0,-6 1 0,1-1-118,1 1 1,-6-1-1,7 3 1,-3 1-133,0 2 244,8 1 0,-11 1 0,5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18 158 6433,'-10'0'-320,"2"-8"435,8 6-23,0-6-18,0 8 0,0 2-35,0 4 1,0 4 0,0 7-30,0 1 0,0-1 0,2 1 0,2-1-3,2 1 0,0-1 0,-4-1 0,2-3-6,1-1 1,3-1-3,-2 7 0,-4-1-37,4 1 1,-4-6-1,-2-1-189,0 3 0,0-5 227,0 3 0,0 0 0,0 5 0</inkml:trace>
  <inkml:trace contextRef="#ctx0" brushRef="#br0" timeOffset="696">350 105 6272,'0'-9'-40,"0"1"42,0 8 1,0 2 5,0 4 0,0 3-5,0 9 0,0-6 0,0-1-8,0 3 0,0-5 8,0 3 0,7-2 19,5 1 1,-2-1-1,1-6-17,3 2 1,-4 0 0,1-6 7,3 0 0,1 0 1,3 0 2,-1 0 0,1-6 1,-1 0-10,1 2 0,-1 2 1,1 2 10,-1 0 1,1 0 0,-1 0 3,1 0 1,-1 0 0,0 0-8,1 0 0,-1 6 1,-1 2-19,-4 2 1,1-5 0,-5 5 0,0 0-8,-1-1 0,5-3 1,-4 6 4,2 1 1,-5 3 0,5 1 0,-2 1 0,-2-1 9,-6 1 1,0-1 26,0 1 1,0-7-1,-2-1 1,-4-2 14,-6-4 0,-3 4 1,-3-3-29,1-1 1,-1-2-1,1-2 1,-1 0-6,1 0 0,-1 0 1,1 0-1,0 0-12,-1 0 1,1 0 0,-1 0-1,1 0 3,-1 0 1,1-6 0,-1 1-1,1 1-94,-1 2 1,1-4 0,-1 0-103,1 2 1,-1 2 13,1 2 0,0 0 177,-1 0 0,8 0 0,-5 0 0,5 0 0</inkml:trace>
  <inkml:trace contextRef="#ctx0" brushRef="#br0" timeOffset="1221">367 88 7569,'-10'0'-808,"3"0"1,7-2 858,0-4 54,0 4-42,0-5 1,7 5-22,5-4 0,-2 4-15,1-4 0,1 4 0,5 2 6,1 0 0,-6 0 1,-1 0-1,3-2-13,1-4 0,3 4 0,-1-3 1,1 3-12,-1 2 1,6-2 0,1-2 0,-3-2-14,-1 2 1,3 2 0,0 2 18,-2 0 1,5 0 0,-3 0-3,-2 0 0,-7-6 0,-2 0-1,1 3 1,3 1-64,1 2 1,-5 0-206,-1 0 76,-7 0 0,4 2 95,-8 3 1,-2-1 84,-4 8 0,4 0 0,-5 5 0</inkml:trace>
  <inkml:trace contextRef="#ctx0" brushRef="#br0" timeOffset="1600">1293 542 7569,'9'2'-550,"-3"4"1,-2-4 416,2 4 1,-4-3 152,4 3 0,-4-2 0,0 6 0,1 0 1,3-1 1,0-3 0,-6 6 0,0 1-24,0 3 0,0-5 1,0 1-1,-2 2-80,-4 1 0,4 3 1,-5-1 81,-1 1 0,-2 7 0,-7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5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7397,'9'7'-284,"-1"-5"1,-6 12 0,2-6 0,2 1 300,-2 5 0,-1 0 0,1-1 0,2-1-59,-2 1 1,-2 3 0,-2 1-67,0 1 0,0-1 108,0 1 0,0-1 0,0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4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6583,'-6'17'-228,"0"0"1,0-5 262,6 0 0,8-6-4,3 5 1,-1-7 0,2 2 7,1-4 1,-3-2 0,2 0 1,1 0 1,3 0-1,1 0 1,1 0-21,-1 0 0,1 0 1,-1 0-1,1 0 5,-1 0 1,1 0-1,-1 0 1,1 2-31,-1 4 0,0-4 0,1 3-48,-1-3 0,1 6 43,-1 4 1,-7-3 50,-4 3 1,-6 0 16,-6 5 1,2-7 0,-8-2 0,-1-3-28,-3 1 1,-1 0-1,-1-4-27,1 4 0,0-4 0,-1 4 1,1-4-23,-1-2 0,1 2 1,-1 1-1,1 3-124,-1-2 1,7-2-411,-1-2 551,0 0 0,3 0 0,1 0 0</inkml:trace>
  <inkml:trace contextRef="#ctx0" brushRef="#br0" timeOffset="274">70 53 7488,'12'-6'-246,"-1"0"0,1-6 0,5 7 146,1 1 1,-7 2-1,1 0 1,2-2 69,1-2 1,3 0-1,1 6 31,4 0 1,-9 0 0,3 0 0,-1 0-47,-1 0 1,3 0 44,-1 0 0,1 8 0,-1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4.11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455 315 6085,'-12'-2'33,"0"-4"24,8 4 1,-3-7 37,7 3-20,0 4-83,0-14 0,2 9-13,3-5 0,5 4 0,8 8 16,-1 0 0,2 0 1,3 0-1,1 0-5,-2 0 1,-1 0 0,-3 0-1,1 0 10,-1 0 0,-5 2 0,-2 4 1,-3 6 1,5-3-1,-6 3 9,-2 1 1,-2-3-1,-2 2 1,-2 1-5,-4 3 1,-2-4 0,-6-1 0,3 3-15,-3 1 0,-1 1 0,-3-3 0,1-1-2,-1 2 1,7-5 0,-1 1 0,-2-2 56,-1-4 0,3 3-13,1-1 1,5 6-9,-6-6 1,8 1-37,-2-1 0,12-4 11,6 4 1,3-4 0,3-2 24,-1 0 1,1 0-1,-1 0 1,1 0 31,-1 0 1,1-6 0,-1 0 0,1 2-35,-1 3 0,1-5 1,-1 0-1,0 2-67,1 2 1,-1 2 0,1 0-97,-1 0 0,1 0 0,-1 0-184,1 0 323,-9 0 0,7 0 0,-6 0 0</inkml:trace>
  <inkml:trace contextRef="#ctx0" brushRef="#br0" timeOffset="263">1223 472 7569,'10'0'-599,"-3"8"1,-5-4 603,4 7 1,-4 1-88,4 6 0,-4-1-5,-2 0 1,0-5 86,0 0 0,8-1 0,1 7 0</inkml:trace>
  <inkml:trace contextRef="#ctx0" brushRef="#br1" timeOffset="17689">507 88 7569,'-16'-2'-464,"3"-2"-65,1-2 0,6 0 474,-5 6 0,5 0 45,-6 0 1,1 0 44,-7 0 1,6 0-20,1 0 1,-1 0 9,-5 0 0,5 0 0,0 0-25,-1 0 0,-3 0-9,-1 0 1,-1 6 9,1 0 0,-1 6 0,1-4 0,0 1 0,1-3 1,2 4-1,5-1 0,1 1 0,-6 0 0,5 3 1,-3-1 4,0 2 1,7 1 0,-7 3 0,0-1-7,3 1 1,-1-1 0,4 0-2,-6 1 1,5-1 0,1 1 0,4-1 8,2 1 0,-6-1 0,0 1-7,2-1 1,2 1 0,2-1 21,0 1 1,0-7 0,2 1-19,4 1 0,2 3 0,6 1 0,-5 1-9,-1-1 0,6 1 1,-5-1-1,3 1 7,0-1 0,-1-1 1,7-3-1,-1-1 7,1 2 1,-1 1-1,1 1 1,-1-3 15,0-1 0,1-2 0,-1 3 0,1-3 1,-1-2 1,1-1-1,-1-3 1,3 4-5,3 2 0,-4-6 0,7 3 0,-3-1-37,0 0 1,2 0-1,-3-4 1,1 2 15,-2 1 1,5 1 0,-3-6-1,-2 0 5,-1 0 1,3 0 0,0 0-1,-1-2 24,-3-3 1,0 1 0,3-6 0,1 2-17,-2 4 1,-1-3 0,-3-1 0,1 0-5,-1 0 0,1-3 0,-1 5 1,-1 0 0,-5-2 0,5 0 0,-7-5 0,1 1 26,-4-1 1,2 3 0,-2-2 0,-1-1-1,3-3 0,-6-7 1,4 0-1,-2 1-35,2 3 0,-4-4 0,3-1 0,-3 1 0,-2-2 1,0 3 0,0-7 0,0 0 19,0 2 0,0-6 0,0 4 0,0-2 20,0 2 0,-6-4 1,-1 4-1,-3-2-41,-4 2 1,-1-3 0,-3 9-1,1 2-76,0 1 0,-7 3 0,-1 0 0,0 1-44,0 4 0,-6 5 1,1 7-1,-3 0 36,-2 0 81,1 0 0,-9 15 0,-2 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8.78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1485 402 7372,'-18'0'-1151,"1"2"1120,0 4 1,-1-4-1,1 4 1,-1-5 102,1-1 0,-1 0-14,1 0 1,-1 0-72,1 0-38,-1-7 0,11-3 8,7-7 1,2 7 0,11 2-1,5 2 3,3 0 1,2 1 0,-5 5 0,-1 0 41,1 0 0,-1 0 0,1 0 0,-1 0 75,0 0 1,-5 0 0,0 0-31,1 0 1,1 7 0,-2 5-40,-7 4 1,-3-5-1,-2 1 1,0 1 4,0 3 1,-2 1 0,-3 1-4,-7-1 1,-4 1-1,-1-3 1,1-1 2,5-2 0,-5-7 0,5 5 0,-3 0-1,2-1 0,-3-3-3,3 6 0,2-8 0,1 4 27,1-1 11,2-5 1,6 8 67,0-4 0,2-4-35,4 4 1,4-5 0,7-1-18,1 0 0,-1 0 0,1-1-32,-1-5 1,0 4 0,1-4 0,-1 4-45,1 2 1,-1 0 0,1 0-1,-1 0-83,1 0 1,-1 0 0,1 0-1,-1 0-311,1 0 1,-1 2 406,0 4 0,9 3 0,1 9 0</inkml:trace>
  <inkml:trace contextRef="#ctx0" brushRef="#br0" timeOffset="198">2201 699 7569,'8'10'-299,"-4"-3"-38,7-7 1,-7 2 191,2 4 1,-4-2 0,-2 8 88,0 1 1,0-3-1,0 2 11,0 1 0,-2 3 45,-4 1 0,-4 1 0,-7-1 0</inkml:trace>
  <inkml:trace contextRef="#ctx0" brushRef="#br0" timeOffset="985">2865 350 7369,'-18'0'-202,"1"0"0,-1 0 0,3-2-100,3-4 1,4 2 294,8-8 1,2 1 40,4-7 1,-2 9 0,8 1 0,1 2-21,3 0 0,3 0 1,2 6-1,3 0 5,-3 0 1,-2 0 0,-1 0-1,-1 0 37,1 0 0,-1 2-50,1 4 1,-3 4 0,-3 7-16,-6 1 1,-4-7 0,-2 1 0,0 2 6,0 1 1,-8 3 0,-4-3-1,-3-1 8,-3-3 0,1-1 1,-1 4-1,1-3 4,-1 3 1,7-5-1,-1 1 1,-1 0-9,-3 0 0,4-7 0,1 5-8,-3 0 1,1 2-8,1 7 0,-2-5 4,9-1 22,-1-7 1,8 6 0,3-6 30,7 2 1,-2 0-1,1-6-9,3 0 0,2 0 0,1 0 1,1 0-14,-1 0 1,0 0-1,1-2 1,-1-2 2,1-2 0,-1 0 1,1 6-1,-1 0-65,1 0 0,-1 0 0,1 0 0,-1 0-161,1 0 0,-1 0 0,-1 2 201,-5 4 0,12-4 0,-3 6 0</inkml:trace>
  <inkml:trace contextRef="#ctx0" brushRef="#br0" timeOffset="1191">3528 629 7569,'10'12'-230,"-4"-1"0,-4-5 1,-4 6 225,-4 1 0,4-3 0,-6 0 0,2-1-378,1 1 0,-1-4 227,6 6 155,0-1 0,0-1 0,0-2 0</inkml:trace>
  <inkml:trace contextRef="#ctx0" brushRef="#br0" timeOffset="1789">4192 402 6400,'-18'0'-58,"1"0"0,-1 0 63,1 0 0,0 0 1,-1 0-12,1 0 1,5-2 16,0-4 1,6 4 0,-3-5-4,1-1 0,4 6-57,10-4 1,4-2 0,7 2 0,1 3 31,-1 1 0,1 2 0,-1 0 0,0 0 49,1 0 0,-1 0 0,1 0-41,-1 0 1,1 5-1,-3 3 97,-3 2 0,2 2 1,-9 5-65,-1 0 1,-2 1-1,-2-1-16,0 1 1,-8-3 0,-3-1 0,-5-2-15,-1 1 1,-1-3 0,1 0-1,-1-1 13,1 1 1,-6-4 0,-1 4-5,3-3 0,2 5 1,3-4-5,4 1 0,-1-3 20,7 6 1,0-6 37,6 5 1,8-7-1,4 2-41,3-4 1,3-2-1,-1 0 1,1 0 0,-1 0 0,0 0 0,1 0 0,-1 0 0,1-2 15,-1-4 1,-5 4 0,0-4-12,1 4 1,3 2 0,1 0-92,1 0 0,-1 0 0,1 0-56,-1 0 1,0 0 0,1 0 125,-1 0 0,-7 8 0,-2 2 0</inkml:trace>
  <inkml:trace contextRef="#ctx0" brushRef="#br0" timeOffset="-833">0 454 7339,'10'0'-978,"-2"-2"1003,-8-3 0,2 3 0,2-6 0,3 2-7,3 0 0,2 0 1,5 5-1,1-3-25,-1-2 0,1 0 0,-1 6 0,1 0 17,-1 0 1,1 0-1,-1 0 1,0 0-5,1 0 0,-1 0 0,-1 2-9,-4 4 0,-5-2 0,-7 7-1,0 3 1,0-4 0,-2 1 0,-3 1 1,-7-2 0,-4 5 1,-1-5-5,-1-1 1,1 5 6,0-8 3,7 7-14,2-11 0,16 12 0,3-8 9,5-2 1,1-2 0,1 0 0,-1 1 0,1 3 1,-3 2-1,-1-4 1,-2 4 4,1 1 0,-3-3 5,2 6 1,-9-6 0,5 3 7,0-1 0,-6 6-11,4-3 1,-12-3 29,-6-2 1,-3 2 0,-3-2 6,1-3 0,-1 1 1,1 0-1,-1 2-2,1-2 1,-1-2 0,1-2 0,0 0-7,-1 0 1,1 0-1,-1 0-122,1 0 1,-1 0-103,1 0 0,7 2-327,4 4 515,4-4 0,10 5 0,2-7 0</inkml:trace>
  <inkml:trace contextRef="#ctx0" brushRef="#br0" timeOffset="-632">682 734 7569,'11'0'-227,"1"0"-219,1 0 0,-5 2 1,0 4 377,0 5 0,-6-1 0,3 2 72,-3 1 1,-2 3 0,2-1-86,4-3 81,-4 3 0,6-5 0,-8 8 0</inkml:trace>
  <inkml:trace contextRef="#ctx0" brushRef="#br1" timeOffset="15018">1433 123 7569,'-18'0'0,"1"0"0,-1 0 0,1 0-649,-1 0 498,1 0 1,-1 0 0,1 0 16,-1 0 1,1 2-1,-1 1 125,1 3 1,-1 2 0,1-2 0,0 3 17,-1 1 0,6 6 0,1-5 0,-3 5-4,-1 1 1,3 1 0,0-1-1,1 3 26,1 3 0,-4-2 0,7 8 0,-1 1-32,0-3 0,-3 6 0,3-4 0,0 4 2,0 2 0,2-2 0,4-2 0,-1-4 4,-3-2 0,0 4 0,6-5 0,0-3 3,0-2 1,0 5 0,2-1-1,2-2 2,2-1 1,5-3 0,-3 1 0,2 1-5,3 4 0,3-3 0,3 3 0,3-4-1,1-1 1,2-1 0,-4 1 0,5-1-4,1 1 0,0-7 0,4 1 1,-2 0-1,2-3 1,2 1-1,0-6 1,-2 2 3,-2-2 1,-2-3-1,5-1 1,-3 0 13,2 0 1,0-7 0,0-3-1,-4-2-2,-2 1 0,4-1 0,-3-5 0,1-1 72,4 1 0,-4-3 0,2-1 1,0-4-57,-2-2 0,4 3 1,-5-5-1,-1-2 3,0-2 0,-2-2 0,-5 0 1,-1 0-49,1 0 0,-7-5 0,-1-3 0,-2-2-20,-4-3 1,-2-1 0,-4 3 0,-4 3-6,-6 0 0,-3 8 1,-3 1-1,-1 8 13,-4 7 1,1 3 0,-7 3 0,-4 3-189,-6 2 0,2 4 0,-5 10 211,-1 6 0,6 3 0,-6 3 0</inkml:trace>
  <inkml:trace contextRef="#ctx0" brushRef="#br1" timeOffset="15715">3092 210 5854,'-6'-12'30,"-2"3"-14,-2 1 1,5-4 0,-7 6 0,-2 2 9,-1 2 1,-3 2 0,1 0 0,-1 0-28,1 0 0,-6 0 0,-1 0 0,1 0-3,-2 0 1,5 2 0,-5 2 0,2 2 23,0-2 0,-6 6 0,3 1 0,1 3-8,0-2 0,-6 5 0,4-1 1,-1 5-3,5 0 1,-2 4-1,2 1 1,1 1-11,3 4 0,7 0 1,3 0-1,1-2-4,4 2 1,2 2-1,2 2 1,0 0 13,0 0 0,0 0 0,2 0 0,2 0 29,2 0 0,7-2 0,1-2 0,5-2-20,4 2 0,3-4 0,-3 0 0,4-2 3,0-3 1,6-3 0,-4-1-1,4-3-20,2-3 1,0 1-1,2-7 1,0-2 8,-2-2 0,10-4 0,-11-2 1,3-4-2,0-1 0,-4-5 1,-2-7-1,-2-2 33,2 1 0,-5-3 1,-1 0-1,-4-2-42,-3-4 1,3-2 0,-11-2 0,1 0 8,1 0 0,-8-6 0,2-2 1,-4-1-58,-2-5 0,0 1 0,0-1 1,-2 5 18,-4 1 0,-4-2 0,-7 8 0,-1 6-20,1 4 1,-1 10 0,-1 7 0,-2 2 12,-3 4 0,1 2 1,6 2-1,-1 2-111,1 4 0,-1-2 146,1 8 0,-1-1 0,1 7 0</inkml:trace>
  <inkml:trace contextRef="#ctx0" brushRef="#br1" timeOffset="16364">4227 0 7569,'-18'0'-741,"1"0"0,-1 0 655,1 0 1,-1 0 0,1 0-1,0 0 143,-1 0 0,1 2 0,-1 2 0,1 4-28,-1 2 0,1 1 0,-1 7 0,1-1-24,-1 1 1,1 5 0,-1 2 0,1 0 15,-1 1 0,3 5 0,1-2 1,3 4-2,-3 2 1,4 0 0,1 0 0,1-1-1,4 1 1,2 6 0,2 0-1,0-2 5,0-2 0,0-3 0,0 1 0,2 0-2,4 0 1,-2-2 0,7-2 0,3-2-11,2 2 1,3-3 0,2-1 0,5-2 5,1-4 1,-4 5 0,6-3 0,0-4 2,-2-5 0,12-1 1,-4-7-1,2-2-3,0-2 1,-2-2 0,2 0 0,1-2 1,3-4 1,0-3-1,-4-9 1,2-1 18,1-5 0,1 3 0,-4-8 0,2 0 3,2 2 0,-1-10 0,-5 4 0,0-2-21,0-4 1,-8-2 0,-3 1-1,-7-5-4,-5 0 1,1-5 0,-7 3-1,-2-3-19,-2-2 1,-4 1-1,-4 5 1,-7 5 8,-9 4 1,1 2 0,-10 2 0,-4 4-169,-4 6 1,-9 3-1,-1 5 1,-5 3-124,-5 6 0,-10 4 283,5 2 0,-16 8 0,8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6.922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1293 367 6616,'-2'-10'-69,"-4"5"1,2-3 6,-7 2 0,5 0 0,-4 4 20,2-4 0,2 3-11,6-9 0,8 8 42,4-2 0,3 4 1,3 2 7,-1 0 1,1 0 0,-1 0 0,1 0 8,-1 0 0,1 0 0,-1 0 12,1 0 1,-1 6 0,-2 2-16,-3 2 0,-4-5 0,-8 7-3,0 2 1,-2-5 0,-4 3 0,-6 2 1,-3 1 0,-2 2 0,-3-1 14,-3-4 1,3 3 0,-3-5 0,4 2 33,1-1 1,1 1 0,-1 3 0,1-3 0,7 4-3,4-5 1,4-1-11,2 1 1,2-7-1,4 2 1,6-4-12,3-2 0,3 0 0,-1 0 1,1 0-9,-1 0 1,1-6 0,-1 0 0,1 3-29,-1 1 0,1 0 0,-1-2 0,0-2 0,1 2 0,-1 2-227,1 2 0,-1 0 236,1 0 0,-1 8 0,1 2 0</inkml:trace>
  <inkml:trace contextRef="#ctx0" brushRef="#br0" timeOffset="181">1939 612 6242,'0'17'-76,"0"-5"0,0-1-31,0 3 107,0 1 0,-8 11 0,-1 1 0</inkml:trace>
  <inkml:trace contextRef="#ctx0" brushRef="#br0" timeOffset="-995">18 315 6274,'0'17'44,"0"-5"14,0-1 1,0 1 32,0 6 1,8-9-45,3-3 1,5-4 0,1-2-49,1 0 0,-1 0 0,1 0 0,-1 0-7,1 0 0,-1 0 1,1 0-1,1 0 14,4 0 0,-3 0 0,3 0 14,-4 0 1,-1 6 0,-1 2-12,1 1 1,-7-3 13,1 6 1,-8-1-6,2 7 0,-4-1 0,-4-1 1,-4-4 0,2-5 1,-8-5-1,-1 2-16,-3 2 1,-1 0-1,-1-4 1,1 2-33,-1 1 1,-5 1 0,0-6-1,0 0-14,-3 0 0,7 0 1,-4 0-1,3 0-57,3 0 1,-1 0-1,1 0 1,1 2 99,5 4 0,-5-4 0,6 6 0</inkml:trace>
  <inkml:trace contextRef="#ctx0" brushRef="#br0" timeOffset="-781">35 315 7569,'18'-6'-530,"-1"0"1,1 0 450,-1 6 0,3 0 0,1-2 0,2-2 63,-1-1 1,-1-1 0,0 6 0,3 0 7,-3 0 0,-2-6 1,-1 0-1,-1 2 8,1 2 0,-1 2 0,1 0 0</inkml:trace>
  <inkml:trace contextRef="#ctx0" brushRef="#br0" timeOffset="-585">699 507 7569,'0'11'-404,"0"1"1,0 0-1,0 5 273,0 1 0,-2-1 1,-2 1 50,-2-1 1,1 1 79,5-1 0,0 0 0,0 1 0</inkml:trace>
  <inkml:trace contextRef="#ctx0" brushRef="#br1" timeOffset="15950">1328 140 7197,'-8'-10'-505,"6"1"1,-6 3 402,0-6 79,7 4 0,-15 1 19,4 7 1,-3 0 0,-3 0 1,1 0 0,-1 2 1,1 1 2,0 3 0,-1 8 1,3-2-1,1 3 0,2 3 1,3-1 0,-5 2 0,2 3-1,-1 1 0,3 2 1,0-3-1,3 1-1,3-2 0,2 4 0,2 1 1,0-1 8,0 0 1,0 0 0,0-3-1,0 1-3,0-2 1,0 5 0,0-1 0,2 0-2,4 0 0,-3 0 1,7-3-1,0 1 4,0-2 1,1 5-1,7-3 1,-3-2 17,-3-1 0,3 1 0,-3 0 0,4-3 1,1-3 0,2 5 1,3-9-1,1 3 7,-2-2 1,1 1 0,-1-5 0,4 0-22,2 0 0,-3-3 0,5-5 1,2 0 2,2 0 1,0 0 0,-2 0-1,-2 0-29,2 0 1,2-5 0,2-3-1,-2-2 47,-4-4 0,4-1 0,-6-3 0,2 1 25,0 0 0,-1-7 0,1 1 1,-6 0-25,-4-3 0,-1 1 1,-1-6-1,-1 2 17,-4-2 1,-5-2 0,-7-2-1,0 0-16,0 0 1,0-5 0,-2-3 0,-3-2-31,-7-3 1,-6 3 0,-3-2 0,-4 1-72,-2 1 1,-2 3 0,-8 9 0,-2 4-85,-2 5 0,-5 7 0,3 5 0,-2 6 5,-3 4 1,-3 2 0,-1 4 142,0 8 0,-1 7 0,1 16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6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71 7569,'-18'6'-1300,"1"-1"1250,-1-1 1,7 0-1,-1 0-104,-2 2 1,5 0 165,-3-6 1,0 0 107,-5 0 0,5 0 0,1 0-20,-3 0 1,4-2-24,-1-4 1,5 4-132,-6-4 1,8-4-22,-1-1 0,5 3 1,3 0 49,3 1 0,6 3 0,-4-6 0,1 2 22,5 4 0,0 0 0,-1 1 0,-1-3 8,1 2 1,3 2 0,1 2 0,1 0 1,-1 0 1,-5 0 0,0 0-4,1 0 1,1 8 0,-1 1-13,-1 1 0,-8 6 6,2-5 1,-4 5 0,-4-1-1,-2-1 0,-2-2 0,-6-1 0,5 5 0,-1-3 10,0-1 0,-6 0 0,3 5 0,-3 0-9,3 1 0,-5-3 1,4-1-1,-1-2-6,1 1 1,-3-3 0,3 0 38,-3-3 0,3 5 1,0-6 1,8 2-1,-3-4 49,-1 1-49,6 1 0,-4-6-18,12 0 0,-2 0-4,7 0 0,1 0 0,7 0-4,5 0 1,-11-2 0,5-2 0,-3-1 54,1 1 0,1 2 0,1 2-38,-1 0 0,1 0 1,-1 0-1,1-2-6,-1-4 0,1 4 0,-1-4 1,0 4-25,1 2 0,-1 0 1,1 0-71,-1 0 1,-5 0-169,0 0 1,-7 0 243,7 0 0,-8 0 0,4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7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7469,'0'9'-333,"0"-1"0,0-6 152,0 4 0,0-2 1,0 7 116,0 3 1,0 2 0,-2 1 63,-4 0 0,-3 1 0,-9-1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8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18 7569,'-10'-8'-615,"2"6"440,8-6 0,0 10 65,0 4 1,0 4 20,0 7 1,0 1-1,0-1-5,0 1 94,0-9 0,-8 7 0,-1-6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9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105 122 6880,'-12'0'-533,"1"-2"495,-3-3 1,5 3-1,-3-4 44,-2 4 1,5-4 0,-1-2 13,2-1 1,2 3-21,6-6 1,0 1-1,2-5-4,4 4 1,-2 3 0,8 5 0,1-2-1,3 2 1,1 2-1,1 2 1,-1 0 2,1 0 0,-1 0 0,0 0 0,1 0 15,-1 0 0,-7 2 0,-2 2 0,-2 4-28,0 1 1,-1 3-1,-5 6-13,0-1 0,0 0 0,-2 1 1,-3-3 21,-7-3 1,-2 4 0,1-5-1,1 5-1,-1 1 0,-3 1 1,-1-1-1,-1-1 9,1-5 0,-1 5 0,1-6 63,-1-1 1,7 1 196,-1-4-215,8-4 1,-2 5 0,12-7-27,6 0 1,3-5 0,3-1 0,-1 2-13,1 2 0,-1 2 0,1 0 0,-1 0-25,0 0 0,1 0 0,-1 0 0,1 0-5,-1 0 1,-5 0 0,0 0-1,1 0 20,3 0 0,1 8 0,1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7115,'-9'8'-250,"-5"2"0,8 7 0,2 1 172,2-1 0,-3 1 78,-1-1 0,-8 1 0,4-1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09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6387,'-10'8'93,"5"3"-48,3 5 1,0-5 0,-2 1-31,-2 2 1,0 1 0,6 3 0,0-1 0,0 0 10,0 1 1,-6-1-1,1 1 1,1-1-18,2 1 0,2-1 0,0 1-13,0-1 0,0 1 1,0-1-10,0 1 0,0-1 0,2-1-31,4-5 0,-3 3-61,9-8 0,-8 1 1,4-3 104,-1 2 0,-5 0 0,6-6 0</inkml:trace>
  <inkml:trace contextRef="#ctx0" brushRef="#br0" timeOffset="788">525 88 7379,'-12'0'-439,"0"0"0,7 0 0,-7 0 455,-2 0 1,5 0-1,-3 0 9,-2 0 1,5 0-1,-1 2-4,2 4 0,-3-2 0,3 7-8,-2 3 0,6-4 0,-3 1 2,-1 3 0,6 1 0,-4 3-13,4-1 1,2 1 0,0-1 17,0 1 0,2-1-9,4 1 0,2-1 0,5-1 0,-1-3 1,1-1 0,1-6 1,0 3-1,-3 1 0,3 0 1,1-6 0,1 3-1,-3-1 8,-1 0 1,0 0 0,7-6 0,2 0-4,3 0 0,-1 0 0,-6 0 0,1 0-7,-1 0 1,1 0 0,-1-2-1,1-2-6,-1-2 1,1-2 0,-1 5-1,1-5-6,-1-2 1,-5 4-1,-1-3 1,1-1 10,-2 0 1,5-1 0,-3-7 0,-4 1 0,-2-1-8,-5 1 1,-1 5 0,0 0 3,0-1 0,-1 3 1,-5-1 4,-6-3 0,2 4 1,-1 1-11,-3 1 1,-1-4-1,-3 4-3,1-1 0,-1 3 0,1-4 6,-1 2 1,1-3 0,-1 5 0,1 2-70,-1 2 0,1-4 1,-1 0-1,1 3-6,0 1 0,-7 2 1,1 0-1,2 0-48,1 0 0,3 5 0,-3 3 119,-3 2 0,-4 2 0,-8 5 0</inkml:trace>
  <inkml:trace contextRef="#ctx0" brushRef="#br0" timeOffset="1355">1276 507 6029,'0'-11'70,"0"-1"0,2 8 0,3-2-34,7 4 1,-2 2 0,1 0 7,3 0 1,-4 0-69,1 0 0,-7 8 0,2 4-38,-4 3 0,-2 3 0,-2-1 0,-4 1 62,-5-1 0,-5 8 0,-1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1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6523,'10'0'-588,"-3"2"622,-7 4 0,-2-5 24,-3 5 1,3-6 0,-4-6-15,4-5 0,2 1-54,0-2 1,2 3 0,4-3-8,5 6 1,5-1 0,3 1 0,3 2 6,1 2 0,0 2 0,-5 0 0,-1 0 22,1 0 1,-1 2 0,0 2 0,1 3-7,-1 3 1,-7-4-1,-2 6 1,-2 1 0,0 3 1,-1-5-1,-5 1 1,0 2-12,0 1 1,-7 3-1,-5-1 1,-4 1 1,-1-1 0,-1-1 0,1-3 0,0-1 2,-1 1 1,6-3 0,1 2 2,-3 1 1,-1 1-1,-1-1 1,5-1-22,5 2 0,2-7 0,0 1-21,-2 0 1,2-6 87,10 4 0,-2-4 0,8-2 4,1 0 1,3 0 0,1 0 0,1-2-4,-1-4 0,1 4 0,-1-4 0,2 4-26,5 2 1,-5 0 0,4 0 0,-3 0-37,-3 0 0,7 0 0,-1 0-107,-2 0 1,-1 0 0,-3 0 118,1 0 0,7 0 0,2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7481,'9'2'-442,"-3"3"1,-4 7-59,-2 3 500,0 3 0,0 7 0,0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105 123 7357,'-7'-10'-402,"-5"4"0,2 4 0,-1 2 388,-3 0 0,4-6 1,1-1 46,1-3 0,-4 4 46,6-5 1,1 5-66,5-6 0,2 2 0,3-3-11,7 1 0,4 8 0,1-2 0,0 4 9,1 2 1,5 0 0,0 0-1,1 0 12,1 0 1,-6 0-1,5 0 1,-5 0 2,-1 0 0,-7 0 1,-1 2-1,0 4-42,-1 6 0,-5 3 0,2 3-51,-4-1 1,-4 1-1,-2 1 1,-4 3 45,-1 1 1,-3 0-1,-7-5 1,-3-1 7,-1 1 1,0-7-1,5 1 1,1-1 15,-1-1 0,1 4 0,-1-6 49,1 1 0,5-5 193,1 2-176,7-4 0,-2-2-27,12 0 1,-2 0 0,7-2-13,3-4 0,1 4 1,3-4-42,-1 4 1,1 2 0,-1 0 0,1 0-59,-1 0 1,1 0 0,-1 0-135,1 0 0,-1 0 202,0 0 0,1 8 0,-1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7115,'0'10'-422,"2"5"0,1-3 405,3 4 0,0-5 0,-6 1 0,0 1-12,0 3 1,0 1 0,-2-1 0,-2-2-149,-2-3 1,1-5 176,5 6 0,0-8 0,0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3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52 6833,'-8'10'-368,"4"-2"1,-7-8 363,-3 0 0,-1 0 1,-3 2-14,1 4 1,-1-4 0,1 3 84,-1-3 0,1-2 0,1-2 17,5-3 0,-3 1-56,8-8 0,1 6-55,5-5 0,1 7 0,5-4-4,6 0 1,3 4-1,3-5 1,-1 1 13,1 4 1,5 2 0,0 2 0,-1 0-2,-3 0 0,-1 0 0,-1 0 76,1 0 1,-1 2-37,0 4 0,-7 3 0,-4 9 1,-4-1-1,-2 1-27,0-1 1,-2 1-1,-4-1-12,-5 1 0,-5 5 1,-1 0-1,-1-1 7,1-3 1,-7-1 0,1-1 0,2-1 3,1-5 1,3 5 0,-1-7 0,1 3 18,-1 0 1,7-8 0,1 3-2,2 1 0,-3-4-14,5 8 0,0-7 0,6 7 1,8-8-1,3 4 4,5-1 0,1-5 0,1 4 0,-1-4 20,1-2 1,-1 0 0,1 0 0,1 0 28,4 0 0,-3 0 1,3 0-1,-3-2-18,-3-4 1,0 4-1,1-3 1,-1 3-87,1 2 0,-1 0 0,1 0-506,-1 0 558,-7 0 0,-2 7 0,-8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0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7480,'8'-15'-368,"1"1"0,3 4 332,0 3 1,-1-1 0,9 4-1,1-2 13,2 2 1,1 2 0,-7 2-1,2 0 32,5 0 0,-11 0 0,5 0 0,-3 0-34,1 0 0,-5 2 1,-1 4 4,-2 6 0,0-2 0,-4 1 16,1 3 1,-1-5 0,-8 3 0,-3 0 4,-3-3 1,-2 7 0,-5-6 22,-1-1 1,7 1 0,-1-6-12,-2 2-15,7 0 1,1-6 0,12 0 0,3 0 1,9 0-2,-1 0 0,1 0 1,-1 2-1,1 1 0,-1 3 1,1 6-1,-1-4 1,1-1-5,-1 1 1,-1 6 0,-3-3 0,-1 3-13,1-2 0,-3 3 1,0-3 15,-2 3 1,-3 3-1,-5-1 17,0 1 1,-2-3-1,-1-1 1,-5-4-6,-2-3 0,-2 5 0,-5-6 68,0-2 0,-1 0 0,-1-1 0,-3 3-62,-1-2 0,0-2 0,5-2 1,1 0-22,-1 0 0,1-6 1,-1-2-80,1-1 0,5 5 0,1-2-89,-3 4 173,6-6 0,8-1 0,10-9 0</inkml:trace>
  <inkml:trace contextRef="#ctx0" brushRef="#br0" timeOffset="215">647 542 7260,'10'2'-234,"-4"4"1,-4 5-24,-2 5 0,0 1 257,0 1 0,-8-1 0,-2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9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7569,'10'0'-205,"-2"0"0,-8 2-56,0 4 1,0-2 0,0 8 214,0 1 0,0-3 32,0 2 1,2-3 30,3 3 1,5-4-1,8-8 1,-1 0 0,1 0 0,-1 0-7,1 0 1,-1 0 0,0 0 0,1 0-2,-1 0 0,-5 0 1,0 0-1,1 2 13,3 4 0,1-5 0,1 5-12,-1-4 0,1 6-18,-1 4 1,-5 3 11,-1 3 0,-7-1 5,2 1 0,-6-1 0,-6-1 8,-5-5 1,1 3 0,-2-8 0,-1-1-7,-3 3 0,-1-6 0,-1 4 1,1-4-6,-1-2 1,1 2-1,-1 2 1,1 2-48,-1-3 1,1-1 0,0-2-336,-1 0 375,1 0 0,-1 0 0,1 0 0</inkml:trace>
  <inkml:trace contextRef="#ctx0" brushRef="#br0" timeOffset="192">18 52 7266,'11'-5'-229,"1"-1"1,-8-2-1,4 4 1,-1-2 0,5 2 152,4 3 0,1-5 0,1 0 65,-1 2 0,0 2 0,1 2 0,-1 0-88,1 0 99,-1 0 0,9 0 0,1 0 0</inkml:trace>
  <inkml:trace contextRef="#ctx0" brushRef="#br0" timeOffset="377">577 297 7325,'9'8'-1033,"-1"-4"916,-8 7 0,0 1 1,0 5-1,0 1 108,0-1 1,0 1 0,0-1 0,0 1 8,0-1 0,0 1 0,8-1 0,2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7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7317,'-10'2'-549,"5"4"0,3-2 472,2 7 1,0 1 128,0 5 0,0-5-11,0 0 0,2-9-14,3 3 1,5 2-1,8-2-10,-1-2 1,0-2 0,1-2-1,-1 0-7,1 0 1,7 0 0,2 0 8,0 0 1,-1 0-1,-9 0 1,1 0-3,-1 0 1,0 0-1,1 0 53,-1 0 0,1 2-51,-1 3 1,-1-1-1,-4 8-45,-7 2 0,-1-7 0,0 1 25,2 0 0,0 2 25,-6 7 0,-8-5 1,-4-3-5,-3-1 1,3-2-1,1-4 1,-3 2-14,-2 2 1,-1-1 0,-1-5 0,1 0-53,0 0 1,-1 6 0,1 0 0,-1-2-43,1-2 0,-1-2 0,1 0 1,-1 0-64,1 0 1,-1 0 0,3-2 149,3-4 0,-3-4 0,5-7 0</inkml:trace>
  <inkml:trace contextRef="#ctx0" brushRef="#br0" timeOffset="209">1 36 7569,'9'0'-436,"7"-6"0,-5 0 339,5 2 0,1 2 0,1 2 0,-1 0 46,1 0 1,5-5 0,0-1 0,1 2 33,1 2 0,-6 2 1,7 0-1,-3 0-80,0 0 1,0 0 96,-5 0 0,7 0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7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6140,'0'-9'708,"0"3"-757,0 12 0,0 3 0,0 9-156,0-1 1,0 1 15,0-1 0,0 1 189,0-1 0,0 1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8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6834,'0'17'-22,"0"-5"0,0-1-69,0 3 1,0 1-109,0 3 0,-2-1 3,-4 1 0,4-7 196,-4 1 0,12-8 0,4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4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87 7404,'-17'0'-1334,"5"0"1248,1 0 1,5 0 93,-6 0 0,6 0 0,-5 0-14,-3 0 0,4-2 67,-1-3 0,7 1-34,-2-8 0,4 6-31,2-5 0,2 5 0,4-4-28,5 2 0,5 1 26,1 1 1,1 4 0,-1-4 7,1 4 0,-1 2 0,1 0 19,-1 0 1,1 0-1,-1 0-11,1 0 0,-1 2-1,1 4 1,-9-2-1,-3 7-21,-4 3 0,-2-4 1,0 1 25,0 3 1,-6 1 0,-2 3 0,-1-1-3,-5 1 0,4-1 0,-1-1 1,-3-3-14,-1-1 1,-1 0 0,3 5 0,1-1 1,-2-5 1,-1 3 0,-1-6 0,3-1 4,1 1 1,0 0 0,-5-4 29,-1 2 0,7-1 0,-1-5 5,-1 0 0,3 0-33,-2 0 59,8 8-206,-3-6 129,7 6 1,0-6 18,0 4 0,7-4 12,5 3 0,-2-3-3,1-2 1,-1 2 0,4 2 2,-3 2 0,1 0 0,5-6-6,1 0 0,-1 0 1,1 0-1,-1 0-1,1 0 1,-1 0 0,1 0 6,-1 0 1,1 0-12,-1 0 1,1 0-1,-1 0-22,0 0 0,-5 0-57,0 0 1,-6 0-96,5 0 0,-1 2-98,2 4 262,3-5 0,-5 7 0,7-8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8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7400,'11'-16'-1045,"1"4"950,-8-3 129,4 13-13,-8-6 0,0 10 0,0 4-9,0 6 1,0-3 0,0 3 12,0 2 1,0-5 8,0 3 0,2-2 1,3 1 8,7-5 0,4-4 1,1-2-22,0 0 0,3 0 0,1 0 0,3 0 0,-3 0 0,-2 0 0,-1 0 0,-1 0-10,1 0 0,-1 0 1,1 0-17,-1 0 0,1 2 1,-1 2-17,0 2 0,-5 5 1,-2-3-7,-2 2 0,-1-1 0,-3 5 3,2-2 1,0-1 16,-6 7 0,0-7 0,-2-1 37,-4-2 1,-4 4 0,-7-7-21,-1-1 0,1 4 0,0-2 0,-1-2 4,1-2 1,-1-2 0,1 0-8,-1 0 0,1 0 1,-1 0-63,1 0 1,-1 0-1,1 0-207,-1 0 1,1 0 11,-1 0 249,1 0 0,0-8 0,-1-2 0</inkml:trace>
  <inkml:trace contextRef="#ctx0" brushRef="#br0" timeOffset="204">1 106 6708,'2'-18'-114,"3"1"1,5 7 0,8 4 0,-3 2 111,-3-2 1,3 5 0,-3-7 0,3 2 5,3 0 1,-1 0 0,1 6-1,-1 0-53,1 0 1,5 0-1,0 0 1,-1 0 50,-3 0-2,-1 0 0,7-7 0,2-3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20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6321,'0'-9'512,"0"1"0,2 8-675,3 0 0,-3 2 22,4 4 1,2 3 0,-2 9-11,-2-1 0,-2 1 0,-2-1 151,0 1 0,-8-9 0,-2-1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21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6178,'0'17'19,"0"1"1,-2-1 0,-2 3-46,-2 3 1,0-9 0,6 3 68,0-1 0,2-3 0,2 1-3,2-3 0,2-7 1,-4 4-1,4-2-18,1 0 1,-3-1 0,6-3-1,1 2 6,3 2 0,3 0 0,3-6 0,1 0-61,-2 0 0,-1 0 1,-3 0-1,1 0 20,-1 0 1,0 0 0,1 0 0,-1 0 39,1 0 1,-1 0 0,1 0-28,-1 0 0,1 0 0,-1 2 14,1 4 0,-1-2 1,-1 7-1,-3 1-19,-1-2 0,-6 5 0,3-3-37,-1 3 1,-2 3 70,-6-1 1,0 1 30,0-1 1,-8-1 0,-3-3-35,-5-1 0,-1-6 0,-1 3 1,1-1-16,-1-4 0,-5 0 0,0 0 0,1 2 15,3-2 1,7-3 0,1-1-11,-3 0 0,4 0-17,-1 0 1,7-1-38,-2-5 0,4 2-53,2-8 0,2 8 0,4-2-2,5 5 1,-1 1 0,2 0 18,1 0 1,-3 0-1,0 1-6,-3 5 1,1-4 0,-4 6-76,2 0 155,0-6 0,-6 5 0,0-7 0</inkml:trace>
  <inkml:trace contextRef="#ctx0" brushRef="#br0" timeOffset="367">123 141 7569,'0'-10'-544,"0"-6"1,7 13 564,5-9 0,-2 8 1,1-2 9,3 4 0,-4 2 1,1 0-30,3 0 1,2 0-1,1 0 1,2 0 8,5 0 1,-5 0 0,6 0 0,-1 0 2,-1 0 1,2-2-1,-2-2 1,5-1 29,-1 1 1,4-4-1,-6 2 1,2 0-6,4-1 1,-4 5 0,1-6-60,-3 0 38,-2 6 0,0-8 0,1 7 0,-3-3 5,-2 2 1,-7 2-218,0 2 1,-7 0-6,7 0 1,-10 2 198,-2 4 0,-8 3 0,-9 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9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18 193 7266,'-9'-8'-1515,"1"-2"1541,8-7 1,0-1 69,0 1 1,0-1 279,0 1-326,0-1-25,0 9 0,0 3 16,0 12 1,0 3-1,0 9-106,0-1 1,0-5 0,0 0 56,0 1 0,0 3 29,0 1 1,8-1 47,3-5 0,5-1 1,1-6-50,1 2 0,-1 0 0,1-6 1,1 0-23,4 0 0,-9 0 0,3 0 0,-1 2 5,-1 3 1,3-1 2,-1 8 1,-1 0-6,-5 5 0,3 0 1,-8 1-3,-2-1 1,-2-5 0,-2 0-2,0 1 0,-8 1 1,-2-1-1,1-1 0,-7-8 0,4 4-7,-3 0 0,-3-7 1,1 5-1,-1-4-44,1-2 0,0 0 0,-1 0 1,1 0-198,-1 0 1,1-2 249,-1-4 0,1-3 0,-1-9 0</inkml:trace>
  <inkml:trace contextRef="#ctx0" brushRef="#br0" timeOffset="193">71 88 7310,'0'-18'0,"0"1"-73,0 0 1,7 5 0,5 2 0,4 2-30,1 5 1,8 1 0,2 2 0,3 2 101,-1 3 0,0-3 0,6 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5:06:42.80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908 5257 6445,'10'10'-307,"-2"-2"1,-6-8 308,3 0 0,-1 6 9,8-1 0,-8 3 1,4-4-7,-1 2 1,3 6-1,6-5 3,-5 3 1,5-6 0,-5 4-2,5-1 1,-4-5 0,-1 4 0,3-4 1,1-2 1,-3 0 0,0 0 0,1 0-7,3 0 1,3 0-1,2 0 1,3 0-4,-3 0 1,0-2-1,1-2 1,1-4 5,-2-1 1,-1 5-1,-3-4 1,1 0 1,-1 5 0,1-7 7,-1 2 0,-5-6 1,-1 5-8,3-1 0,-4-4 1,1 7-1,3-1-6,1 0 1,3-5 0,-1 1 0,1-2 0,-1 3 1,1-5-1,1 3 1,2-7 2,3-3 0,7-2 1,-4 3-1,0-3-1,-4-2 0,3 6 0,-1-5 1,0 3-1,0 0 0,-1 0 0,-7 5 0,1 1 1,-1-1 1,0 1 0,1-3 0,-1-1-14,1-2 0,5-1 1,0 7-1,-1-3 9,-3-3 0,4 4 0,1-6 0,-3 1 5,-1 1 1,-1 0 0,2 3 0,3-1 5,-3-2 1,-2-3-1,-1 5 1,1-2-1,4 1 1,-3-3 0,3 0 0,-3 0-7,-3 0 0,0 1 0,1 5 0,-1-2-3,1-3 1,5-1 0,2 4 0,1-3-9,-1 3 1,0-4 0,-4 0 0,5-1 0,1 1 1,-6 2 0,2 3-1,-1-1 1,1-2 0,-4-6 0,5 5 0,-3 1 1,2-2 0,-3 6 1,3-7-1,-4 3 0,-1 0 1,5-1 0,1 7 0,-3 0 0,-2-1 0,3 1 0,-1-1 0,-2-1 0,3-5 0,-1 5 0,-3-4 0,-1 3 0,0 3 0,1-1 0,-3 1 0,-1-1 0,-2 1 0,-1-6 0,7-1 0,-1 3 0,1 2 0,-1-5 0,3 1 0,-1 2 0,-2 1 0,11-3 0,-11 0 0,2 1 0,1 3 0,-3-2 0,1 1 0,1 3 0,5-5 0,-5 11 0,4-7 0,-3 3 0,-3-1 0,2 5 0,3-1 0,-1-2 0,-5-1 0,1 3 0,-5 1 0,3-3 0,3-1 0,-3-3 0,-1 3 0,-2 3 0,-7-4 0,7 5 0,2-5 0,1-1 0,3-1 0,-1 1 0,-1-1 0,-5 1 0,5 5 0,-5 1 0,5-3 0,1-1 0,-5-1 0,0 2 0,1 3-1,3-3 0,1-1 0,1-3-1,-1 1 1,1 5-1,-1 2 1,1 1-5,-1-1 1,0 4 0,1-5 0,-1-1-2,1 2 0,-1-3 0,1 5 0,-1-2-4,1-3 0,-1 3 1,1-2 6,-1-1 0,1 3 1,-1 0-1,0 0 8,1 1 0,-1 3 0,1-4 0,1 3 0,5 3 0,-5-4 0,4 2 0,-3 2-10,-3 2 0,1 2 1,-1 0 0,1 0 1,-1 0 0,0 0-1,1 0-1,-1 0 1,1 0-1,-1 0 1,1 0 5,-1 0 0,7 0 1,-1 0-1,-2 2 0,-1 4 1,3-4-1,2 6 1,0-2-4,1-1 1,3 3 0,-4-4 0,0 4-1,0 1 0,4-3 0,-5 6 1,-3 0-4,-2-3 1,-1 7 0,-1-5-1,1 3 3,-1-2 1,1 3 0,-1-3 0,1 3 3,-1 3 0,1-1 0,-1 1 0,1-1 0,-1 1 0,0-1 0,3 1 0,1 1-1,3 4 0,1-3 0,-4 3 0,2-4 1,-1-1 0,-3-1 0,1 3 0,1 1-1,2 2 0,0 1 0,-5-5 0,-1 2 0,1 3 0,-3 1 0,1-4 0,-3 3 0,1-3 0,5 4 0,-7-2 0,4-1 0,1-3 0,4 4 0,1 1 0,-3-3 0,3-2 0,-1 1 0,-2 1 0,3 2 0,1-1 0,2-3 0,-4-1 0,5-1 0,1 1 0,-4 5 0,4 0 0,0-1 0,1-3 0,-5-2 0,4 3 0,-2 1 0,-3 2 1,3 1 0,-2-7-1,0 1 2,3-1 0,-7 6 0,4 1 0,-1-3-2,1-2 0,-4 5 1,5-1-1,-3-2 0,2-1 0,-3 3 1,5 2-1,-2 0-1,1 1 1,-1-1 0,-6-4-1,1 5 0,-1 1 1,1-4 0,-1 6 0,1 0 0,-1-2 0,1 6 0,-1-4 0,0 2 0,1-1 0,-1 1 0,1-6 0,-1 0 0,1 0 0,-1-1 1,3-5-1,1 2 1,2 3 0,3-1 1,-5-6-1,4 3 5,2 3 1,0-4 0,4 7 0,-1-3 1,1 0 0,-4 3 0,0-5 0,0 4-2,0 2 0,-3-3 1,5 3-1,0-2 9,-2-4 0,0 5 1,-6-3-1,5-2 9,1-1 0,0 3 1,4 0-1,-2-2-2,2-1 1,0-3 0,0 3 0,-2 1-15,2 2 0,2 1 0,2-7 0,0 3-2,0 3 0,0-4 1,0 4-1,0-1-12,0 1 0,0-3 0,0 3 0,0-4 4,0-1 0,0 5 0,0 0 0,-2-1 2,-4-3 0,9-2 0,-3-1 0,2-2 14,0-3 1,-2-1-1,0 4 1,0-5-3,0-1 1,0 4 0,0-5-1,0 1-8,0 0 1,-1 4 0,1-7-1,0 1 12,0 2 1,0-6 0,0 4 0,2-4-3,4-2 1,-4 0-1,5 0 1,-1 0 13,0 0 1,5-6 0,-3 0 0,0 0-24,-1-2 1,5 5 0,-6-7 0,-2 2-15,-3 4 1,-3 0 0,-2 0-1,-3-1-29,-3 1 0,-2 2 0,-5 2 0,-1 0-102,1 0 0,-7 2 1,-1 4 41,-2 5 0,-6 5 0,-14 3 98,-11 4 0,-8-3 0,-4 5 0</inkml:trace>
  <inkml:trace contextRef="#ctx0" brushRef="#br0" timeOffset="2967">681 6270 7569,'18'0'-488,"-1"0"1,1 0 487,-1 0 0,-5 0 0,-1 0 0,3 0 0,1 0 0,3 0 0,-3-2 0,-1-2 0,-2-1 0,-1-1 0,7 6 0,-1-2-53,1-4 1,-1 4-1,1-4 1,-1 4-105,0 2 1,1 0 0,-1 0-1,1-2 162,-1-3 0,1 3 0,1-4 0,3 4 6,1 2 0,0-6 1,-5 0-1,1 2 0,4 2 0,-1-3 0,5-1 1,0 2-7,0 2 1,-4 2-1,5 0 1,-1 0-5,0 0 0,2-6 1,4 0-1,-2 2 2,-2 2 1,0 2 0,6 0 0,0 0-11,0 0 1,0 0-1,0 0 1,0 0 5,0 0 1,0 0 0,2-2 0,1-1 4,3-3 0,0 0 0,-6 4 0,0-2 5,0-2 0,0-1 1,0 3-1,-1-2-6,1 2 1,0 2-1,0 2 1,0 0 0,0 0 1,0 0 0,0 0 0,0 0-3,0 0 1,6 0 0,-1 0 0,-1 0-4,-2 0 1,4 0 0,1 0 0,1 0 9,0 0 1,0 0 0,-5 0-1,5-2-7,2-4 0,-5 4 0,7-3 0,0 3-1,-3 2 0,7 0 0,-7 0 0,3 0-2,-1 0 1,-1 0-1,2 0 1,-5 0-1,1 0 0,-6 0 1,4 0-1,-5 0-1,-1 0 1,6 0 0,0 0 0,-2 0 0,-2 0 1,-3 0 0,3-2 0,4-2 8,6-2 0,-1-2 0,5 4 1,1-2-6,-3 3 0,3 1 1,-7 2-1,1 0-4,1 0 1,-3 0 0,3 0 0,-6 0-1,-4 0 1,3 0-1,1 0 1,-2 0 0,-2 0 0,0 0 0,3 0 0,5 0 4,0 0 0,3 0 1,-5 0-1,1 0 1,5 0 1,0 0-1,-1 0 1,-3 0-2,-3 0 0,7 0 1,-5 0-1,3 0 3,0 0 0,-3 0 0,5 0 0,-3 0 2,3 0 0,-6 0 0,-1 0 1,-1 0 6,0 0 0,1 0 0,-3 0 0,2 0-5,-2 0 0,-2 0 0,0 0 0,1 0-8,3 0 0,0 0 0,-4 0 0,2 2-6,1 3 1,7-3 0,-4 4 0,-1-4 4,1-2 0,3 0 0,-3 0 0,0 0-9,0 0 1,3 0 0,-5 0-1,-2 2 6,-2 4 0,-3-4 0,1 4 0,0-4 0,0-2 1,0 0 0,0 0 0,0 0 0,0 0 0,0 0 0,0 0 0,-2 0 0,-4 0 0,4 0 0,-4 0 0,4 0 0,2 0 0,0 0 0,0 2 0,2 1-5,3 3 0,-3 0 0,6-6 0,-2 0-3,-1 0 1,7 0 0,-4 0-1,-1 0 5,1 0 0,-2 0 0,-6 0 1,-2 0 2,-4 0 0,4 0 0,-4 0 0,2 0-1,-2 0 1,-2 0 0,-5 0 0,3 0 1,2 0 1,-4 0-1,5 0 1,-3 0-2,-4 0 1,4 0 0,-1 0 0,-1 0-1,2 0 0,-4 0 1,7-2-1,-3-2 0,-4-2 0,6 1 0,1 5 0,1 0 0,0 0 0,-2 0 0,4 0 0,-2 0 0,2 0 0,0 0 0,0 0 0,-4 0 0,-1 0 0,3 0 0,-4 0 0,0 0 0,0 0 1,4 0-1,-5 0 1,-1 0-1,2 0 0,-3 0 1,5 0-1,0 0 0,0 0 0,-4 0 0,5 0 1,-1 0-1,0 0 0,-6 0 0,4 0 0,-1 0 0,-1 0 0,0 0 0,-5 0 0,-1 0-1,1 0 1,-1 0 0,1 0 0,-1 0 0,1 0 0,-7 0 0,1 0 0,1 0 0,3 0 0,-4 0 0,-1 0 0,3 0 0,1 0 0,3 0 1,-1 0 0,-5 0 0,0 0 2,1 0 1,3-2-2,1-4 1,1 4 1,-1-4 0,1 4 9,-1 2 0,0 0 0,1 0 0,-3-2 1,-1-2-4,-2-2 0,-1 1 50,7 5-45,-8 0-155,5 0 44,-13 0 0,4 0 55,-12 0 0,-10 5 0,-9 1 41,-2-2 0,-2-2 0,-6-2 0</inkml:trace>
  <inkml:trace contextRef="#ctx0" brushRef="#br0" timeOffset="7988">1380 5310 6016,'-18'-10'-122,"7"2"140,-1 8 1,6 0 4,-6 0 0,7 0-14,-7 0 1,6 0-12,-5 0 0,-1 8 1,-6 2 4,1-1 0,5 5 0,3-6 0,-1-1-7,0 1 0,4 4 0,-5-6 0,-1 0 2,2 1 1,-3-3 0,5 6 2,-2-2 0,-1 3 1,-7-3 0,1 2 0,5-6 0,1 3-2,-3 1 1,-2-6 0,1 6-2,3 0 0,-3-4 0,3 5 1,-3-1 1,-3 4 0,1-5-2,-1 3 0,3-4 1,1 4-1,2-1 0,-1 1 1,-3-6-1,-1 4 1,-1-3 8,1 1 1,5 0 0,1-6 0,-3 2 6,-1 4 0,3-4 0,0 4-11,-1-4 1,-1 0-1,0 1 1,3 3-5,-3-2 1,5-2 0,-3-2-1,-2 2 4,-1 4 0,-3-4 0,1 4-14,-1-4 0,1 3 0,-1 1 8,1-2 1,0-2 23,-1-2 0,6 0-13,1 0 0,5 0-18,-6 0 0,7 0-13,-7 0 0,6 0 20,-6 0 0,7 0 1,-7 0-3,-2 0 1,7 2-1,-1 2-1,0 2 1,4-1 0,-5-3 4,1 4 0,-6-4-1,3 4 1,1-2 0,-2 2 1,8-4 1,-3 5-133,7-7-18,0 0 123,0 8 26,0-6 0,0 6 0,0-8 0</inkml:trace>
  <inkml:trace contextRef="#ctx0" brushRef="#br0" timeOffset="15182">12871 5642 6551,'10'-2'-285,"-4"-4"0,-2 4 293,1-4 0,-1 4 1,8 2 7,2 0 1,-5 0-1,3 0 21,1 0 0,-3-6 1,2 0-19,1 3 0,3 1 0,-1 0 1,-1-2-4,-2-2 0,-1 0 1,7 6-8,-1 0 0,-1-2 0,-3-2 0,-1-2 0,2 3 0,1-1 0,3 0-5,-1-2 0,0-2 0,1 4 0,-1-1-5,1 1 0,-1-4 1,1 0-1,-1 0 1,1 1 1,-1-5 0,1 4 0,-1 0 15,1 1 0,-1-7 1,1 4 10,-1 1 0,-2-7 1,-1 6-1,-2-1-8,1-1 1,5 2 0,3-3-1,2 1 2,-1-1 0,-1 3 0,0-2 0,3-1-27,-3-3 0,4 1 0,-1 1 0,-1 2-3,2-1 0,-6-3 0,5-1 1,-3 1 7,2 5 1,-3-5 0,5 5-1,-2-5-3,1-1 0,5-1 0,-6 1 0,-2-1 11,-1 1 1,3-1-1,0 1 1,-1-1-6,-3 1 0,-1-1 1,-1 1-1,0-1 6,1 1 1,-1 0 0,1-1 0,-1 3-1,1 3 1,5-9 0,0 3 0,-1-1-11,-3-1 1,1 3-1,1-3 1,2-1-3,-2-2 1,5 0 0,-3 5 0,-2 1 1,-1-1 1,-3 1 0,1-1 0,-1 1-1,1-1 1,-1 1 0,1-1 0,-1 1 1,0 1 0,-1 3 0,-2 1 0,-3-1 0,1-1 1,5 0-1,1 3-7,-1-3 1,1-1-1,-1-3 1,1 1-10,-1-1 1,-5 1-1,-1-1 1,1 1 15,-2-1 1,5 1 0,-3-1 1,3 1 1,3 0 0,-3-1-1,-1 1 8,-2-1 0,-1 3 0,7 1 0,-1 2-4,1-1 0,-1-3 1,1 1-1,-1 1-7,1 3 0,-1-1 1,2-6-1,3 1-11,1-1 0,-2 7 1,-7-1-1,-2 1 6,1 1 1,1-6 0,-1 7-1,-3-3 3,-2 0 1,5 1-1,-1-5 3,4 5 0,-1-5 1,-1 6-1,-3-1 0,3-1 1,7 0-1,3-5 1,-3 1 3,-2 5 0,-1-5 0,-1 7 0,1-3-4,-1 0 1,1 1 0,-1-5 0,-1 2-2,-5 3 1,5 1 0,-5-3 4,5 1 1,1 0-1,1-3 1,-3 1-1,-3 3 0,2 5 0,-7-6 0,3 0-3,4 3 0,1-7 1,3 5-2,-1-5 1,1 0 0,-1 3 0,1 1-5,-1-1 1,2-3 0,3-1 1,1-1 0,0 3 1,-5 1 1,-1 2 0,1 1 0,-1-5 0,1 3 2,-1 1 1,1 6 0,-1-5 0,0-1-2,1 2 1,-1-5 0,1 5 0,1-2-2,5 1 1,-5 1 0,4-4 0,-3 3-2,-3-3 1,1 1 0,-1-1 0,-1 2-1,-5-1 1,5 3 0,-7-1-1,3-1 0,0 2 1,-3-5 0,5 5 0,-2-2-1,1 1 1,-3-1 0,2-4 0,1 3-1,3 1 0,7 1 1,0-7-1,1 1-11,1-1 1,-6 7 0,6-1 0,-1-2-2,-1-1 1,0-1-1,-5 3 1,-1 1 8,1-2 0,-1 5 0,1-3 0,1 1-3,4 1 1,-3-4 0,3 6-1,-2 1 8,3-1 1,-5-4 0,6 5 0,-2-1 1,1 0 1,-1 0 0,-5 4 0,-1-3-3,0-3 1,7 6-1,-1-2 1,-2 2-2,-1-2 1,-3 5-1,3-5 1,1 2-1,2-2 0,3 4 1,-5-4-1,4 4 0,2 2 0,-5 0 0,3 0 0,-2 0 0,0 0 0,3 0 0,-5 0 0,2 0 0,-1 0 0,-1 0 0,0 0 0,5 0 0,1 0 0,-6 0 0,4 0 0,0 0 0,5 0 0,-3 2 0,0 2 0,0 2 0,0-2 0,0 0 0,4 0 0,-3 1 0,-3-1 0,4 4 0,-4 0 0,2 0-3,4-1 1,2 5-1,0-4 1,-2 1-3,-1 5 0,-1-4 0,4 1 1,-2 1 0,-2-2 0,-6 5 1,6-5-1,0 2 3,-2-1 1,4 1 0,-5 3 0,-1-1 0,0-2 1,6-3-1,-4 5 1,2-2-2,1 1 0,-3 1 0,4-1 1,-2-1-1,2 2 1,2-1 0,2 1-1,-2-3 1,-4 3 0,4 0 0,-4-1 0,2-1-1,-2 1 1,4 3 0,-6 1 0,2-1 0,1-5 1,-3 5-1,4-2 1,-4 5-1,-2 4 0,4 1 1,-3-7-1,1 2-2,4 5 0,-4-5 0,0 4 0,0-3 0,0-3 1,1 7 0,3-1 0,-2-2 0,2-1 1,2-3 0,2 1 0,-2-1 0,-4 0 0,4 1 0,-4 1 0,4 3 0,2 1 0,0 0 1,-2-5-1,-2-1 0,-2 1 1,0-1-1,6 1 1,0-1-1,0 1 0,0-1 0,0 2 0,0 3 0,-1 1 0,-1 0 0,-1-5 0,-3-1 0,2 1 0,0 5 0,0 0 0,-4-1 0,-2-3 0,4 4 0,-3 1 0,-1-3 0,0-2 0,4 1 0,-4 1 0,2 2 0,5-1 0,-5-3 0,2-1 0,0-1 0,-2 1 0,6-3 0,-6-1 0,2-3 0,0 3 0,-7 1 0,3 3 0,-2-3 0,1-3 0,1 4 0,-4-5 0,2 5 2,-1 1 0,-3-1 0,-1-3 0,1-1 4,4 1 1,-3 3 0,5 0 0,-2-3-1,1-1 1,7-1 0,-4 7 0,2-3 5,0-3 1,-8 4-1,3-5-6,-5 5 1,0-5 0,3-1 0,1 0 4,-2-1 0,-1 3 0,-3 4 0,1-3-5,-1-1 1,1-6-1,-1 5-2,1 3 1,-1-4 0,0-1 0,1 1-4,-1 0 1,7-1 0,-1 5 0,0-4-2,3-3 0,-7 7 0,6-4 0,-2 1 1,1-1 6,-3-2 1,-2 4-1,-1-5 1,-1 3-4,1 4 1,-1-7 0,1 1 8,-1 0 0,1-4-6,-1 7 1,-1-5-1,-3 4 1,-1 0-9,2-1 0,-5-5 0,3 2-6,1-4 1,-3 0 10,2 4 1,-1-4 0,5 5 0,-2-1 23,-3 0 1,-5 0 0,6-6-15,1 0 1,-3 6 0,2 0 3,1-3 1,3-1 0,1-2 0,1 0 0,-1 0-2,1 0 1,-1 0-1,0 0 1,1 0-7,-1 0 0,1 0 0,-1 0 1,1 0-38,-1 0 1,-5 0 0,0 0-72,1 0 1,3 0 0,1 0-110,1 0 0,-1 2 0,0 2 84,1 2 1,-6 6 121,-1-7 0,9 1 0,7-6 0</inkml:trace>
  <inkml:trace contextRef="#ctx0" brushRef="#br0" timeOffset="18006">12819 6131 7569,'11'5'-567,"1"1"1,-2-2 0,3-8 562,-1-2 0,0-1 1,5 3-1,1-2 20,-1 2 1,-5 0 0,-1 0-1,3-2 0,1 3 1,-3-5-1,0 2 1,1 2 8,3 2 1,1-4-1,1 0-15,-1 3 0,1-1 0,-1 0 0,1-2-12,-1 2 0,-5 2 1,-1 2 10,3 0 0,1 0 0,3 0 1,-1 0-4,1 0 0,1-2 0,3-2 0,3-1 4,2 1 0,2-4 0,6 2 0,0 0-9,0-2 0,0 5 0,0-7 1,0 2-5,0 4 0,5-3 0,1 1 0,-2 2-3,-2 2 1,-2 2 0,-2-2 0,-2-2 1,-2-2 1,-8 0 0,4 6 0,-1 0 1,-1 0 0,2 0 1,-3 0-1,3-2 10,2-3 0,-4 1 0,6-6 0,2 0-4,2 1 1,2 3-1,0-4 1,2 0 8,4 1 0,-4 3 0,5-4 0,-1 0-10,0 1 1,0 3-1,-6-4 1,0 3 8,-1 3 0,-4-4 0,-1 2 0,0 2-7,-2 2 0,4 2 1,-6-2-1,0-2-5,1-1 0,5-1 0,-2 6 0,4-2 1,2-4 0,0 4 0,2-4 1,1 4-4,3 2 1,0-6 0,-4 1-1,2 1-1,1 2 1,1 0 0,-6-2 0,2-2 1,4 2 0,-5 2 1,5 0 27,-4-3-27,-2 3 1,0-6 0,2 8-1,2-2 5,1-4 1,1 4 0,-6-4 0,0 2 3,0-1 0,0 3 0,2-4 0,0 2-7,-3-2 0,5 4 0,-10-5 0,4 1-3,2 0 1,0-2 0,0 4-1,0-2 14,0 3 1,0-5 0,0 2 0,0 0-7,0-2 1,0 4 0,0-5 0,0 1 33,-1 4 1,7-4 0,0 3 0,0-1-33,1-2 0,-5 6 1,6-6-1,-2 2-9,-1 1 0,7-3 0,-4 4 0,-1-2-7,1 2 0,4 2 1,-5 2-1,1 0-8,0 0 0,-3-5 0,-5-1 0,0 2 3,0 2 0,0 2 0,0 0 0,-2 0 5,-4 0 0,4 0 0,-4 0 1,4 0 5,2 0 1,0-6 0,2 0-1,2 0 2,2-1 1,5 5-1,-5-4 1,0 2-1,1-2 0,-5 4 0,6-6 0,-2 3 1,-1-1 1,1 0 0,-6 6 0,0-2-3,0-4 0,0 4 0,0-4 0,0 3 0,0-3 0,0 4 0,0-4 0,-1 4 0,1 2 0,6-6 0,0 0 0,-2 3 0,-2 1 0,3-4 0,1 0 0,-2 2 0,-2 2 0,-2 2 0,0 0 0,0 0 0,-1 0 0,-4 0 0,-1-2 0,2-2-1,2-1 1,-4-1-1,0 6 1,0 0-1,-2 0 1,0-2 0,-5-2 0,3-2 2,2 2 1,-4 2-1,6 2 1,1 0 5,-3 0 1,0-2 0,-4-2 0,4-1-8,1 1 1,5 2-1,-4 2 1,4 0-2,2 0 0,-6 0 0,0-2 0,0-2 0,-2-2 1,6 0-1,-6 6 1,2 0-2,0 0 0,-1 0 0,3 0 0,-4 0 0,-2 0 1,4 0 0,-4 0 0,3 0-4,3 0 1,-4 0 0,2 0 0,0 0 1,-2 0 1,0 0-1,-3 0 1,3 0 1,0 0 0,4 0 0,-6 0 1,0 0 0,1 0 0,5 0 1,-2 0-1,2 0 5,-2 0 1,2 0 0,-6 0 0,2 0 3,4 0 0,-5 0 0,-1 0 1,-2 0-5,0 0 0,7 0 0,-7 0 0,-2 0-4,-1 0 1,-3 0-1,2 0 1,3 0 0,1 0 0,0 0 1,-5 0-1,-1 0-7,1 0 1,5 0-1,0 0 1,-1 0 0,-3 0 1,4 0 0,1 0 0,-3 0 2,-2 0 1,1 0 0,1 0 0,2 0 7,-1 0 1,3 0-1,-2 0 1,-1 0-7,-3 0 0,4 0 0,1 2 1,-3 2-3,-2 2 1,-1 0-1,-1-6 1,1 0-3,-1 0 0,1 2 1,-1 2-3,1 1 0,-1 1 1,1-6 2,-1 0 0,-5 0 0,-1 0 1,3 0-1,1 0 1,3 6 0,-1 0-28,1-2 1,-1-2-1,1-2 1,-1 2 24,1 3 0,-1-3 1,1 4 3,-1-4 1,1-2 0,-1 0-1,0 0 1,1 0 0,-1 6 1,1 0 0,-1-2 0,1-2 1,-1 0-3,1 3 0,-7-3 0,1 4 2,2-4 0,1-2 1,3 0 10,-1 0 1,0 0 0,1 2 0,-1 2-3,1 2 1,-1 0 0,1-6-13,-1 0 0,7 0 5,-1 0 0,0 0 1,-7 1-1,-3 3 0,-1 2-5,1-2 0,-3-2 0,2-2 0,1 0 16,3 0 0,1 0 0,1 0-6,-1 0 0,1 0 0,-1 0-7,1 0 0,-1 0 0,1 0-1,-1 0 1,1 0 0,-1 0 26,0 0 0,-5 0 11,0 0 0,-1 0-30,7 0 1,-6 0-9,-1 0 1,-5 0 0,6 0-4,1 0 1,-3-6-1,2 0-6,1 2 1,3 3 0,1 1 5,1 0 0,-1 0 6,1 0 0,-7-6-3,1 0 0,-6 0-295,5 6-6,-7 0 1,4 2 298,-8 4 0,-8-4 0,-2 6 0</inkml:trace>
  <inkml:trace contextRef="#ctx0" brushRef="#br0" timeOffset="42723">3668 5746 6842,'9'-7'-989,"-1"-3"970,-8 0 8,0 2 1,0 8 58,0 0-37,0 8 0,0-4 4,0 8 0,0-1-6,0 7 1,0-1 0,0 1 4,0-1 0,0 1 0,0-1 0,0 1-5,0-1 1,0 0 0,0 1 0,0-1-2,0 1 0,0-6 0,0-1 1,0 3 0,0 1 0,0 3 1,0-1-1,0 1-15,0-1 1,6-5 0,0-1 0,-2 3 10,-3 2 0,-1 1 0,0 0 0,0 1-2,0-1 1,0 1-1,0-1 1,0 1 11,0-1 0,0 1 0,0-1 4,0 1 1,0-1-1,0 1-9,0-1 0,0 0 4,0 1 1,0-1 1,0 1 0,0-7-7,0 1 0,0-6 10,0 6 69,0-9 89,0 5-82,0-8-487,0 0 257,0 8 1,0-4 0,-1 6 134,-5-3 0,-4 7 0,-7-4 0</inkml:trace>
  <inkml:trace contextRef="#ctx0" brushRef="#br0" timeOffset="44319">2305 7126 7569,'0'-12'-682,"0"1"0,0 5 592,0-6 0,2 8 90,4-1 0,-2 3-4,8 2 0,-7 0-4,7 0 0,-6 5 1,4 3 16,-3 2 0,-1 1 0,-6 7 1,2-1-8,4 1 0,-4-1 0,4 1 0,-4-1 1,-2 1 1,0 5 0,0 0 0,0-1 0,0-3 1,0-1-1,0-1 1,-2 0-33,-4 1 1,4-1 0,-6 1 0,2-1-40,1 1 1,-3-1 66,2 1 0,-4-9 0,-7-1 0</inkml:trace>
  <inkml:trace contextRef="#ctx0" brushRef="#br0" timeOffset="45449">2288 7126 5856,'2'-10'29,"4"4"0,-3 4-31,9 2 1,-6 0 8,6 0 1,-9 2-1,5 2 17,0 2 0,-4 0-14,8-6 0,-7 6 1,5 2-5,-2 1 1,5-3-1,-1 6-3,4 1 0,-1-3 0,-1 0 0,-5-1 1,-1 1 0,6 0 1,-3 3 0,5-1 1,1 0 0,1 3-2,-1-3 1,-5 3-6,0-3 0,-3-2 7,3 1 0,-2-5 105,-5 6-34,-3-8 1,6 2-48,-8-12 1,0 2-15,0-8 0,2 2 0,2-3 0,2 1-25,-2-1 1,-2 3 0,-2-2-14,0-1 0,0-3 1,2-1 13,3-1 1,-1 1 0,6-1-5,-2 1 0,5-1-32,-1 1 0,-2-1 27,1 1 0,-7 5 12,2 1 0,2-1 8,-2-5 0,1 5-5,-1 0 1,-2 3-9,8-3 7,-8-4 0,5 15 1,-5-7 9,2 0-27,0 6 1,-6-4 22,0 12 1,0 4-1,0 7 10,0 1 1,0-7 0,0 1 0,0 2-2,0 1 0,2 3 0,2-1 1,1 0-3,-1 1 0,-2-1 0,0 1 0,2-1-11,2 1 1,2-1-1,-4 1-18,1-1 0,3 1 0,-4-1 0,2 1-38,-2-1 1,-2-5 0,0-1 0,1 3-32,3 1 1,0-3 87,-6 0 0,0-8 0,0 3 0</inkml:trace>
  <inkml:trace contextRef="#ctx0" brushRef="#br0" timeOffset="45994">3109 7301 6189,'9'-8'8,"-3"-4"1,-4 2 0,0 1-20,4 1 1,-4 0 0,6 2 22,-1-5 1,-5 1-30,4-2 1,-2 9 0,0-5-8,2 0 26,0-2 9,-6-7-11,-8 7 0,-2 2-1,-7 8 0,1 2 0,2 4 0,3 6 0,5 1 0,-4 1 0,3-2 0,-1-1 1,4 7 0,-2-1 0,0 1 0,6-1-4,0 1 0,2-1 0,4 1-13,6-1 1,-3-5 0,3-3 0,2 1-29,1 0 1,3-6-1,-1 1 1,2-3 44,5-2 0,3 0 0,8 0 0</inkml:trace>
  <inkml:trace contextRef="#ctx0" brushRef="#br0" timeOffset="46562">3545 7161 5985,'-17'0'-68,"5"0"54,1 0 1,5 0-1,-6 0 34,-2 0 0,5 0 0,-3 0 12,-1 0 0,-3 8-15,-1 3 1,5-1 0,2 2 7,2 1 1,-3 3-1,5 1-16,2 1 1,2-7-1,2 1-9,0 2 1,2 1 20,4 3 0,-2-9 0,7-3-4,3-4 0,-4-2 0,1 0 0,3 0-12,1 0 0,-3-8 0,0-1 0,1-3-7,3 0 1,-4 3-1,-1-5 1,1 2-2,-2-1 0,3-3 0,-5-1-3,2-1 0,-7 7 0,3-1 3,-4 0-80,-2 3 70,0 1 0,0 10 3,0 4 1,0 3-18,0 9 1,2-1-30,4 1 1,2-1-1,5-1-2,-1-5 1,0 3 57,5-8 0,1 7 0,-1-3 0</inkml:trace>
  <inkml:trace contextRef="#ctx0" brushRef="#br0" timeOffset="47171">3720 7126 7404,'8'-10'-1559,"-6"2"1594,5 8-16,1 0 1,-4 6 0,6 2 0,-3 2 0,1-4 0,-4 5-4,2 3 0,0-4 0,-6 1-14,0 3 0,0 1-4,0 3 1,6-1 4,-1 1 20,1-9 13,-6 7 1,6-16-9,0 0 0,0-2-27,-6-10 0,0 1-3,0-7 0,6 1 1,-1-1-3,-1 1 1,0 1 0,0 3 0,2 1-1,-2-2 0,3 5 0,1-1 1,2 0-2,4 1 0,-5 3 0,3-4 0,1 2-10,3 5 0,1-5 0,1 2 0,-1 2 13,1 2 1,-1-4 0,1 0-3,-1 3 1,1 1 4,-1 2 1,1 0 0,-1 2 22,1 3 1,-1-1-14,0 8 1,1 0-11,-1 5 0,-5-1 1,-2-3 1,-3-1 1,-1-1-6,-6 7 1,0-6-4,0-1 0,-7 1-44,-5 5 1,4-5 0,0-2 48,1-3 0,5 7 0,-6-4 0</inkml:trace>
  <inkml:trace contextRef="#ctx0" brushRef="#br0" timeOffset="49899">4925 5816 5756,'0'-10'6,"0"1"28,0 3 59,0 4-3,0-6-54,0 8-37,0 0 0,0 8-1,0 4 1,0-3 0,0 3-1,0 2 8,0 1 0,0 3 1,0-1-1,0 0 8,0 1 0,0-1 0,0 3 0,0 1 0,0 2 1,0 3 0,0-5 0,0 4-1,0 2 1,6-3 0,0 5 0,-3 0 1,-1-2 0,4 4 0,0-8 1,-2 1-7,-2 1 1,4-4-1,1 6 1,1-1 3,0-5 0,-2-2 1,-4-1-1,2-1-2,1 1 1,1-1 0,-6 1 7,0-1 0,6-5 15,0-1 1,0-5 186,-6 6 81,0-8-223,0 4 143,0-16-783,0 6 560,0-6 0,-8 0 0,-2-1 0</inkml:trace>
  <inkml:trace contextRef="#ctx0" brushRef="#br0" timeOffset="50460">5100 7021 7094,'0'-17'-471,"0"-1"0,7 9 460,5 3 24,-4 4 1,1 2 0,-5 2 4,2 4 0,0 3 0,-6 9 1,0-1-8,0 1 0,0-1 1,0 1-1,0-1-11,0 0 0,0 1 0,0-1 0,0 1-13,0-1 0,0 1 1,0-1-24,0 1 1,0-7-1,0 1-36,0 2 0,6-5 30,0 3 42,-1-8 0,-5 4 0,0-8 0</inkml:trace>
  <inkml:trace contextRef="#ctx0" brushRef="#br0" timeOffset="50950">5117 6986 7267,'12'0'-697,"-1"0"1,-5 0 738,6 0 0,-6 0-21,5 0 1,1 2-7,5 4 0,1 2 1,-3 5 0,-3-1 1,2-6-1,-7 4-2,3-3 0,2 5 2,5-6 1,-5 2-1,-1-5 2,3 3 0,-4 0 0,1-8-15,3-4 0,-4 2 0,1-5 0,1-1-3,-2 0 0,5 1 0,-3-5 1,1 2-3,-1-1 1,2-3 0,-7 1 0,1 1 9,0 2 1,-2 7-1,-4-5 17,4 2-112,-5 2 87,7 6 1,-8 8 0,0 4 0,0 3 0,0 3 0,0-1 1,0 1-1,0 1-2,0 4 0,0-1 0,0 5 1,0 0-30,0 0 0,0-3 0,0 3 0,0 0-76,0 0 1,0-6 105,0 3 0,8 3 0,2 0 0</inkml:trace>
  <inkml:trace contextRef="#ctx0" brushRef="#br0" timeOffset="51376">5868 7196 7569,'10'0'-657,"5"0"1,-5-8 550,7-4 1,1 3 91,-1-3 1,-1 0 4,-4-5 1,1 5-5,-7 1 31,0-1-7,-14-5 0,-2 7-9,-7 4 1,-1 4 0,1 2 3,-1 0 1,1 2 0,-1 4-3,1 6 1,0 3-1,-1 2 25,1 1 0,7-1-22,4 1 0,4-1-9,2 1 0,8-3 0,4-1-22,3-2 0,8-9 0,3 5 0,1-2-82,4 0 106,2 0 0,2 1 0,0 3 0</inkml:trace>
  <inkml:trace contextRef="#ctx0" brushRef="#br0" timeOffset="51764">6462 7091 7569,'0'-17'-173,"0"-1"-325,0 1 0,-2 5 331,-4 0 1,-4 8 140,-7-1 1,5 3-1,1 2 1,-3 0 27,-2 0 0,5 0 0,-1 2 8,-1 3 1,-3-3-1,1 6 1,1 0-9,2 4 1,7-3-1,-5 3 1,0 0 0,0-3 0,7 7 0,-3-5-5,4 5 0,2 1 1,0 1 0,2-3 0,2-1-8,1-2 1,9-8-1,-2 1 8,3-3 1,3-2 0,-1 0 0,1 0 0,5-2 0,0-3 0,-2-7 0,-1-4 1,-5-1-1,-3-1 0,2 7 0,-7-1 0,1-3 0,0-5-17,-4-3 1,-2 0-1,-2 3 1,2-1-11,3-2 1,-3-7 0,4 5 0,-4-2-62,-2-4 88,0-2 0,8-2 0,2 0 0</inkml:trace>
  <inkml:trace contextRef="#ctx0" brushRef="#br0" timeOffset="52058">6532 6707 7569,'-8'-25'-445,"4"5"76,-8-3 0,7-2 1,-7 1 354,-2 3 1,-1 2-1,-3 3 39,1 4 0,-1-1-58,1 7 30,7 0 0,2 8 0,8 4 4,0 6 0,0 3 1,0 3-1,0-1 11,0 1 0,0-1 0,0 0 0,2 1-1,4-1 0,-4 7 0,4-1 0,-2-2-6,2-1 0,-4-3 0,5 1 0,-1-1 3,0 1 0,2-1 0,-4 1 0,3-1-5,3 0 1,-6 1 0,4-1 0,-2 1 0,-1-1 0,3-1 0,-4-3 0,2-1-4,-2 2 1,4 1 0,-1 3 0,1-1-3,0 1 0,3-7 1,-3 1 1,2 1 1,0 3 0,3-1 0,-3-1-52,-2-2 1,-1-8 0,-3 3 50,2 1 0,8-6 0,-5 6 0</inkml:trace>
  <inkml:trace contextRef="#ctx0" brushRef="#br0" timeOffset="52264">6724 7004 7569,'9'0'-839,"-1"0"1,-6 6 840,4-1 0,-4 9 0,6-4 21,-1-1 0,-5 7-24,4-4 0,-4 3-7,-2 2 0,0-5 0,2-2 5,4-2 3,-4 5 0,6-11 0,-8 6 0</inkml:trace>
  <inkml:trace contextRef="#ctx0" brushRef="#br0" timeOffset="52442">6794 6777 7569,'0'-18'-57,"0"7"0,-2 1 0,-2 0-915,-2 0 914,0 7 1,4-3 0,-2 12-175,-1 5 1,-1 5 234,6 1-3,0-7 0,0 5 0,0-5 0</inkml:trace>
  <inkml:trace contextRef="#ctx0" brushRef="#br0" timeOffset="52942">7213 6951 7569,'9'-2'-732,"-3"-3"0,-4-5 742,-2-8 1,0 1 43,0-1 0,0 7 1,0-1 0,-8 8-63,-3-2 0,1 5 1,-2 1 14,-1 0 0,-3 1 1,-1 5-1,-1 6-35,1 3 0,5-3 0,3 0 1,-1 1 24,0 3 0,6 1 0,-1 1 0,3-1-1,2 1 1,0-1-1,0 1 3,0-1 1,0-5 0,2-3 0,3-1 0,5-2 0,8-6 0,-1 0 0,0 0 0,1 0 0,-1 0-18,1 0 1,-1-8-1,1-1 1,-1-3 5,1 0 0,-7 1 0,-1-7 0,0 1 0,-1-1 0,-3 1 1,4-1 7,-2 1 1,-2 5 47,-6 1-60,0 7 1,0-2 7,0 12 1,0 3-1,0 9-10,0-1 1,0-5 0,0 0-1,1 1-14,5 3 1,-4 1-1,6-1 1,-2-3-76,0-1 107,7-8 0,-3 11 0,7-5 0</inkml:trace>
  <inkml:trace contextRef="#ctx0" brushRef="#br0" timeOffset="53477">7545 6899 7569,'0'-18'-1499,"0"9"1445,0 1 1,2 8 49,3 0 0,-3 2 0,6 2 16,0 2 1,-4 7 1,7-1 0,-7 3 0,4 3-5,0-1 1,-6 1 0,4-1-8,-5 1 1,-1-7-1,2-1 20,4-2 0,-4 0 5,4-3 101,-4-3 1,-2 4-113,0-12 0,0-3 1,0-9-27,0 1 0,0 5 0,0 0 0,2-1 13,4-3 1,-4-1 0,5-1-1,-1 1-35,0-1 0,8 1 0,-3 0 0,5-1 24,1 1 1,1 5 0,-1 0 0,1-1 5,-1-3 1,2 1-1,3 1 1,1 4 7,-2 3 1,-1-5 0,-1 6 0,3 0 2,1-1 1,0 5 0,-3-4-1,1 4 10,2 2 1,6 0-1,-5 0 1,-3 2-16,-2 4 1,5-2 0,-1 7-1,-4 3-4,-5 1 1,0 3 0,-7-1-1,1 1 2,0-1 1,-2 6-1,-6 1 1,2-1-27,3 2 1,-3-5 0,4 3 0,-6-4 7,-6-1 1,2 1-1,-7 3 1,-5 1 15,-5-2 0,2 14 0,-7 2 0</inkml:trace>
  <inkml:trace contextRef="#ctx0" brushRef="#br0" timeOffset="69892">6933 3144 5924,'0'-10'54,"0"3"1,2 7-2,4 0 0,-4 2 4,4 3 1,-4-1 0,-2 8-27,0 2 0,0 1 0,0 3-36,0-1 1,0 6 0,0 1 0,2-3-23,4-2 1,-4-1-1,3-1 1,-3 1-9,-2-1 0,0 1 0,0-1 0,0 1-56,0-1 0,0-5 1,0-1 90,0 3 0,0-6 0,0-1 0,0-7 0</inkml:trace>
  <inkml:trace contextRef="#ctx0" brushRef="#br0" timeOffset="70635">6881 3214 7569,'10'-2'-909,"-5"-4"315,-3-3 552,6-1 1,-6 0 82,4 4 0,2 2 4,-2-7 1,1 7 0,-3-4-8,2 0 0,8 6-22,-3-3 1,-1 5-18,2 5 1,-7 5 0,5 8-4,-2-1 1,3 1 0,-3-3-1,0-1 3,0-3 0,5 1 18,-1 5 0,4 1-16,1-1-2,-7-7 11,5 6-18,-13-15 0,12-1 3,-8-11 1,-1-5 0,-5-1 0,0-1 1,0 1 0,2-1 2,4 1 0,-4 0 1,4-1-3,-4 1 1,6-1-20,3 1 0,-1 1 0,0 3 0,-1 3-1,1 2 0,-4 0 25,6 2 0,-3 3 5,3-9 1,-2 10 6,-5 2 1,-3 2 0,4 10 23,-4 1 0,-2 3 0,0 1 15,0 1 0,0-1 1,2 1-1,2-1-45,2 1 0,0 5 0,-5 0 0,3-2-35,2-1 1,6-3 0,-4 3 0,-1 1 6,1 2 0,6 1 1,-5-7-1,3 1-205,0-1 1,-1 0 224,7 1 0,-1-8 0,1-3 0</inkml:trace>
  <inkml:trace contextRef="#ctx0" brushRef="#br0" timeOffset="71118">7702 3284 7369,'15'-2'-1279,"-1"-2"1251,-2-2 1,-7 0 47,7 6-1,-8-7 1,6-1 0,-7-6 20,3 3 1,2-1-1,-4-5-30,2-1 0,1 3 0,-3 1 0,2 2 0,-2-1 0,-2 3-103,-2-2 71,0 1 0,-8 1 0,-3 4 23,-5 4 0,4 2 0,1 2 0,-3 4 17,-1 6 0,-1-3 0,3 3 0,1 2 1,-2 1 0,5 3 0,-1-1 0,0-1-13,1-5 1,5 5 0,-2-5-1,4 5-8,2 1 1,2 1 0,2-1-2,2 1 0,7-7 0,-1 1 1,3 0-55,3-3 1,5 1 0,2-6-1,1 2 45,-1-2 1,6 3-1,-4-1 12,0-2 0,14-10 0,-4-3 0</inkml:trace>
  <inkml:trace contextRef="#ctx0" brushRef="#br0" timeOffset="71584">8208 3162 7569,'10'-18'0,"-4"1"-650,-4-1 441,-2 8 0,0-5 43,0 3 1,0 3 122,0-3 1,-2 8 42,-4-2 1,-4 4 0,-7 2 22,-1 0 1,7 0 0,-1 2-1,-2 2-7,-1 2 1,3 8 0,3-3 0,-1 3-12,0-3 0,6 5 1,-2-4-1,5 3-5,1 3 0,0-1 0,0 1 7,0-1 1,1 0-23,5 1 0,-2-8 1,8-5 14,1-3 1,3-2-8,1 0 1,1-2-1,-3-3 1,-1-5-23,-2 0 1,-9-5 0,5 3 13,0-3 0,-6-3 0,4 1 0,-4-1 4,-2 1 1,0 5 18,0 0 1,-2 8 33,-4-1 1,-2 5-6,-3 5 1,3 5-29,8 8 1,0-7 0,0 1-1,2 0-22,4-3 1,3 7 0,9-6-29,-1-1 0,1 1 1,-1-6-1,1 4-115,-1 1 1,-5-5 155,-1 2 0,-7-4 0,4-2 0</inkml:trace>
  <inkml:trace contextRef="#ctx0" brushRef="#br0" timeOffset="72017">8348 3057 6006,'17'0'-62,"-5"0"1,-2 2 102,-2 4 0,3-3-13,-5 9 0,6 0 1,-7 5-1,1-1-9,2-5 0,-6 5 0,4-4 1,-2 1-13,1-1 1,-3 3-1,4-3-19,-4 3 1,4-3 1,0 0 1,0-10 8,-6-2 0,0-2 1,0-10-1,0-2 1,0-1 0,0-2 0,2-1-1,3 1 0,-3-1 0,4 1 1,-2 1-1,2 4 1,-4-3 0,6 3 0,-3-3 11,1-3 1,2 9 0,-4 1 0,2 0 1,7 6-1,-1-4-6,3 4 0,3 2 1,-1 0-9,1 0 1,-3 2 0,-1 2 0,-2 4-3,1 2 1,-3 1-1,2 7-27,1-1 0,-3 1 1,0-1-1,-1 1-36,1-1 0,0-5 0,3-1 67,-1 3 0,-1-6 0,7 0 0</inkml:trace>
  <inkml:trace contextRef="#ctx0" brushRef="#br0" timeOffset="72780">9815 2515 6382,'0'-17'-59,"-2"7"1,-2 6 60,-2 8 1,-7-2-1,3 6 1,-2 0 33,1 3 1,-1-1-1,-5 2 1,1 1-26,4 3 1,-7-5 0,4 1 0,-3 2 3,-3 1 0,-1 3 1,3-1-1,-2 3-20,-3 3 1,1-10 0,6 5-1,-1-3-3,1 1 0,-1 1 0,3 1 1,3-1 1,-2-5 0,7 0 4,-3 1 0,6-3 1,-4 0-3,1-3 1,5 1 2,-4-2 0,6-4 0,6 4-2,5-4 1,1-2 0,3 0 0,5 0 5,-1 0 0,3 0 0,-1 0 0,2 0 5,-1 0 1,3 0 0,-2 0 0,-2 0 27,-1 0 1,3 0 0,0 0 0,-1 0-22,-3 0 1,-1 0-1,-1 0 1,1 0-9,-1 0 1,0 0-1,1 0-14,-1 0 0,1 5 1,-1 1 9,1-2 1,-7-2-18,1-2 1,-6 0 10,6 0 0,-7 0-119,7 0-17,-8 0 0,4 2 1,-6 2-49,3 2 0,-3 1 187,4-1 0,4-12 0,0 5 0</inkml:trace>
  <inkml:trace contextRef="#ctx0" brushRef="#br0" timeOffset="75581">10618 2498 6541,'12'-12'-224,"0"1"1,-7 5 0,7-4 244,2 2 1,-5 3-7,3 5 1,-8 1-1,2 5-5,-4 6 0,0 2 1,1-1-1,3-1-6,-2 1 1,-2 3-1,-2 1 3,0 1 1,0-7 0,0 1-17,0 2 0,6 1-72,0 3 0,0-1 24,-6 1 1,1-9 56,5-3 0,-4-4 0,6-2 0</inkml:trace>
  <inkml:trace contextRef="#ctx0" brushRef="#br0" timeOffset="76016">10671 2463 7166,'0'-12'-390,"0"1"1,2 7-1,3-2 365,7 4 0,-2 2 0,1 0 30,3 0 1,-4 2 0,1 2 23,3 2 0,1 5 1,3-3-16,-1 2 0,-1-4 1,-2 3 18,-3-1 0,1 4-11,5-6 0,1-1-17,-1-5 0,1-2 1,-3-3-10,-3-7 1,3-5-3,-3-7 1,4-1 0,-1-4 8,-3 6 1,1 3 0,-5 3-36,2-1 1,-1 7 20,3-1 0,2 10 4,-9 2 0,3 2 0,-4 10 0,2 1 12,-2 3 1,-2 1 0,0 1-1,2-1 2,1 1 1,3-1 0,-4 1 0,2-1-13,-2 0 1,4 1 0,-1-1 0,1 1-31,0-1 1,5 1-1,-1-3 1,4-1-188,1-2 222,0-9 0,1 13 0,-1-6 0</inkml:trace>
  <inkml:trace contextRef="#ctx0" brushRef="#br0" timeOffset="76416">11369 2533 7569,'16'-2'-51,"-5"-4"0,3 2 1,-6-5-1,0-1-364,-1 0 0,1 6 1,-4-4 299,2 1 1,5 3 90,-5-8 1,0 1 18,-6-7 1,-2 3 0,-2 1 20,-2 2 0,-1 7 0,1-5 62,-6 2 1,-3 2-67,-3 6 0,3 2 0,1 4-9,2 6 0,9 3 1,-3 3-1,4-1 10,2 1 1,0-7 0,0 1-34,0 1 1,8 3 0,3-1 0,5-1-11,1-2 1,3-8-1,3 3 1,4-1-28,0 0 0,4 0 57,-7-6 0,14-8 0,-1-2 0</inkml:trace>
  <inkml:trace contextRef="#ctx0" brushRef="#br0" timeOffset="77214">11928 2271 7363,'10'-8'-1268,"-2"4"1157,-8-7 1,-2 7 106,-4-2 0,2 6 0,-8 4 10,-1 2 0,3 5 0,-2-3 39,-1 2 1,-3 1-27,-1 7 1,1-1 0,5 1-1,3-1-11,0 1 0,6-7 1,-4 1-1,4 2-10,2 1 1,0-3 0,0-1 8,0 3 1,8-6-1,4-2-19,3-5 1,3-1 0,-1 0 10,1 0 0,-1-5 0,-1-3 1,-3-2 0,-1-3 1,-2 3 0,3-2 0,-3-1-2,-2-3 1,-2-1 0,-6-1 0,0 1-1,0-1 0,0-1 1,0-2-1,0-3 0,0 3 0,0-4 0,0-1 0,0 1-37,0 0 0,0-4 1,0 4 30,0-2 0,0-1 1,0-1-1,0 4 1,-2 2-24,-4-1 0,2 3 0,-6 8 62,2 1 0,-5 6-4,1-6 1,2 9-23,-1-3 1,7 12-8,-2 5 1,6 3 0,4-1 0,2-1 5,-2 2 1,3 1-1,-1 3 1,0-1 5,2 0 1,-4 3 0,5 1-1,-1 3 1,-4-3 1,4 4 0,0 0 0,1 1 3,5-1 0,-4 0 1,1-4-1,3 3-6,1-3 0,3-2 1,-3-1-1,-1-3 0,-2-3 0,-1 2 1,7-7-1,-1 1 7,1 0 1,-1-2 0,1-6-1,-1 0-12,0 0 1,1-2 0,-1-2-1,1-4 3,-1-2 1,1 1 0,-1-5-1,1 2-17,-1-1 0,-1-3 1,-3-1-1,-1-1-23,2 1 1,-5 0 0,1-1 0,-2 1 10,-4-1 1,-2 6-1,-2 1 17,0-3 0,-2 6 0,-4 3-8,-6 3 1,2 2-1,-1 2 25,-3 3 0,6-1 0,3 8-5,3 2 1,2-5-1,0 3-7,0 2 1,2 1-1,3 3-26,7-1 1,4-2-1,3-3 1,2-4-29,3 0 0,-1-6 0,-6 3 1,1-3 52,-1-2 0,-7 0 0,13-7 0,-3-3 0</inkml:trace>
  <inkml:trace contextRef="#ctx0" brushRef="#br0" timeOffset="77372">12574 1887 7471,'-17'-12'0,"1"0"-276,5-1 1,-5-1-1,4 3-81,-3 5 1,3 6 310,1 6 1,7 3-1,-2 9 1,4-1 45,2 1 0,8 7 0,2 2 0</inkml:trace>
  <inkml:trace contextRef="#ctx0" brushRef="#br0" timeOffset="77859">12959 2114 7569,'-16'-12'-25,"4"0"0,-3 7 0,3-5 1,-3 2-115,-3 4 0,1-3 0,-1 1 1,1 2-96,-1 2 0,7 2 1,-1 0 218,-2 0 0,1 8 0,-1 3 17,3 5 1,7-5 0,-2 1-1,4 2-4,2 1 1,0 3 0,0-1-2,0 1 1,2-1 0,4 1-5,5-1 1,-1-7 0,2-5 0,1-3 3,3-2 1,1 0 0,1 0-9,-1 0 1,1-7-1,-3-5 1,-3-3 1,-2-3-1,-7 1-31,3-1 1,0 1 40,-6-1 0,-2 3 16,-4 3 0,2 4 4,-7 8 0,1 2 0,-2 4-12,7 6 1,3-3 0,2 3-9,0 2 1,2 1 0,3 3-5,7-1 1,4-5 0,1-3 0,1-1-73,-1-4 0,1 0 1,-1 0-1,0 2 76,1-3 0,7-8 0,2-5 0</inkml:trace>
  <inkml:trace contextRef="#ctx0" brushRef="#br0" timeOffset="78271">13098 2026 7272,'0'-17'-1458,"0"7"1511,0-5 0,2 13 0,2-2-59,2 8 1,7 5 14,-1 9 1,2-1 0,-1 1 0,-3-1-12,-2 1 0,3-7 0,-3 1 8,2 2 1,-4-1 0,3 1 4,-1-3 0,4-5 67,-6 6-68,-1-8 0,-5 2 0,0-12-13,0-6 1,0 2 0,0-1 0,0-3 7,0-1 0,0-3 0,0 1 0,0-1-26,0 1 1,0-1 0,0-1 0,0-2 18,0-3 1,0 1 0,0 6 40,0-1 0,2 3-27,4 3 0,4 4-8,7 8 1,1 8 0,-3 4 0,-1 3-6,-2 3 0,-3 7 1,5 4-1,-3 2 0,3-2 1,-4 10 0,-1-4 0,1 4-155,0 3 1,-4-3 154,5 8 0,-7-1 0,4 7 0</inkml:trace>
  <inkml:trace contextRef="#ctx0" brushRef="#br0" timeOffset="94956">17901 5170 6177,'10'-10'46,"-3"-5"96,-7 13-99,0-6-31,0 8 0,6 2 0,0 4-1,-2 5 1,-2 5 0,-2 1 11,0 1 0,0-1 0,0 1 0,0-1 6,0 1 0,2-1 0,2 1 3,1-1 1,1 1 0,-4-1 0,2 1-7,2-1 0,0 0 0,-4 1 0,2-1-11,1 1 0,7-1 1,-6 1-1,0-1-11,1 1 1,-3-1 0,6 1 11,-2-1 0,-2-5 0,-4-3 293,3-1-246,-3-2 1,6-8-76,-8-4 1,0 2-473,0-7 0,-2 7 484,-4-2 0,-3 4 0,-9 2 0</inkml:trace>
  <inkml:trace contextRef="#ctx0" brushRef="#br0" timeOffset="95865">16888 6829 7431,'-10'-8'-1060,"2"4"964,8-7 204,0 7-71,8-4 0,-6 10 0,4 4-34,-4 6 1,0 3 0,2 3 0,2 1-21,-3 4 1,-1-3 0,-2 5-1,0-2 18,0 0 1,0 7 0,0-7 0,0-2-152,0-1 1,0-3 0,0 0-91,0 1 240,0-1 0,0-7 0,0-2 0</inkml:trace>
  <inkml:trace contextRef="#ctx0" brushRef="#br0" timeOffset="96278">16870 6847 7569,'-9'-8'-452,"1"6"1,2-8 486,0 4-314,1 4 1,10-3 259,1 10 0,2 3 0,-4 6 53,2-3 0,1 1 1,-1 5 2,6 1 0,-2-6 0,1-3-17,3-1 0,-1 0 0,1-4 0,-2 1-20,1-1 0,3-2 0,1-2 1,1 0-6,-1 0 1,1-6 0,-1-1 0,1-3-4,-1-4 1,-5 1 0,-1-1 0,1 3 4,-2-3 1,3-1 0,-7-3 0,0 3-1,2 3 0,-6-4 58,3 5-23,-3 3 0,-2 2-33,0 12 1,0 4 0,0 7 0,0 1-9,0-1 1,0 1 0,2-1 0,2 0 5,2 1 0,6-1 0,-5 1 1,3-1-139,4 1 1,1 5 0,3 0 140,-1-1 0,8-3 0,2-1 0</inkml:trace>
  <inkml:trace contextRef="#ctx0" brushRef="#br0" timeOffset="96659">17482 6916 6390,'2'-9'-93,"4"3"0,3 4 167,9 2 0,-7 0-34,1 0 0,-6-2-49,5-4 0,-5-4-34,6-7 0,-8 0-1,2-1 1,-12 6-1,-6 3 12,-3 1 1,-3 2 0,1 6 82,-1 0 1,1 0-1,-1 0 1,1 0-22,-1 0 0,7 2 0,1 4 0,0 4 38,1-1 0,5 7 0,-2-5 1,4 5-76,2 1 1,0 1-1,0-1 1,2-1-50,4-4 1,-2 3 0,7-3-1,3 1-39,1-1 1,9 2 0,1-7 0,0 1-1,0 0 1,6-2 0,-2-6 94,4 0 0,2 0 0,0 0 0</inkml:trace>
  <inkml:trace contextRef="#ctx0" brushRef="#br0" timeOffset="97063">17953 6812 6370,'0'-18'-65,"0"6"0,-2 3 107,-3 1 0,1-4 1,-8 7-49,-2 1 1,5 2 0,-3 2 0,-2 2 28,-1 4 0,-1-3 0,3 7 1,1 0 32,-1-1 1,3 3 0,0 6-35,2-1 1,3 1-1,5-1-23,0 0 0,0 1 1,2-1-5,3 1 1,-1-8 0,8-3 0,2-1-64,1 0 1,2 0 0,1-6-46,-1 0 1,1-8 76,-1-4 1,1-3 0,-3-3 0,-3 1 32,-6-1 1,2 1-1,-3 0 60,-1-1 0,-2 6 65,-2 1 0,-2 7-108,-4-2 1,5 6 0,-7 4-1,2 4 12,0 1 1,0 3 0,6 6-65,0-1 1,0 0-1,0 1-81,0-1 1,8 1 0,4-1-2,3 1 0,-3-9 0,-1-3 120,3-4 0,2 6 0,1 2 0</inkml:trace>
  <inkml:trace contextRef="#ctx0" brushRef="#br0" timeOffset="97458">18145 6759 5962,'0'18'66,"0"-1"-47,0 1 0,0-7 0,0 1 0,2 0-11,4-3 1,-4 7 0,6-7-1,-2 3-3,-1 0 0,3-3 10,-2 3 0,-2 2-1,8-9 1,-7 1 0,5-8-17,-2-3 1,-2 1 0,-4-8-24,3-2 0,-3-1 1,6-3-1,-2 1 15,0 0 0,0-1 0,-4 1 0,1-1 9,3 1 1,6 5 0,-6 0 111,-2-1-65,5 5 0,-1 2-22,4 12 1,-3 4 0,-5 7 0,2 1 9,-2-1 0,0 3-68,2 3 0,1 2 0,7 4-75,-2-6 0,-6-3 0,5-5 0,3-1 109,1-2 0,11-9 0,1 5 0</inkml:trace>
  <inkml:trace contextRef="#ctx0" brushRef="#br0" timeOffset="97724">18879 6707 6428,'12'-10'-28,"-1"4"28,3 4 1,-5 2-1,3-2 5,2-3 1,1 3 0,3-4-51,-1 4 0,-5 2 0,-1 0-65,3 0 1,-4 0 0,1 0 109,3 0 0,1 8 0,3 1 0</inkml:trace>
  <inkml:trace contextRef="#ctx0" brushRef="#br0" timeOffset="97957">19019 6847 7266,'-18'9'-633,"6"-1"1,1-8 867,-3 0-92,7 0-98,-1 0 4,8 0 0,2 0 0,4 0-76,5 0 0,5 0 0,1 0-64,1 0 0,-1 0 0,1 2 1,1 2 90,4 2 0,4-8 0,8-8 0</inkml:trace>
  <inkml:trace contextRef="#ctx0" brushRef="#br0" timeOffset="98699">19857 6497 7263,'8'-9'-236,"1"1"0,3 14 0,-2 1 0,-3 3 242,-3 4 1,-2 1 0,-2 3 0,0-1 18,0 1 0,0-1 0,0 0-32,0 1 1,0-1 0,0 1 39,0-1 0,0 1-185,0-1 1,0 1-179,0-1 330,0-7 0,8-2 0,2-8 0</inkml:trace>
  <inkml:trace contextRef="#ctx0" brushRef="#br0" timeOffset="99106">19874 6462 6238,'18'8'-25,"-7"-4"0,1 8 63,2 1 0,1 3-21,3 1 1,-1-1 0,1-5 3,-1-5 1,-5 2-11,-1-2 0,1 0 1,4-8-19,-5-4 1,5 2-1,-7-8 1,3-1-30,0-3 1,-3-1 0,5-1 13,-2 1 0,-7-1 0,5 1 0,-2-1 15,-4 1 0,-2 5 85,-2 1-74,0 7 1,0 4-1,0 11 26,0 5 1,0 1 0,0 3 0,2 1-26,3 2 0,-3 1 1,4-7-1,-4 3 0,-2 3 0,6-4 1,2 5-1,1-5-115,5-2 0,2 1 110,1-1 0,0 1 0,1-1 0</inkml:trace>
  <inkml:trace contextRef="#ctx0" brushRef="#br0" timeOffset="99503">20486 6550 7102,'11'0'-858,"1"0"687,1 0 1,-3 0 171,2 0 0,-2-2 0,3-2 0,-3-4 8,-2-2 1,3-1-8,-5-7 1,0 1 0,-6-1 1,-2 3 4,-4 3 1,-4 4 0,-7 8 0,-1 0 38,1 0 1,0 0 0,-1 0 0,1 0 85,-1 0 0,1 2 1,1 4-95,5 6 0,-3-3 1,8 3-1,2 2-44,2 1 1,2 3 0,2-1 4,4 1 0,-2-3 0,8-1 0,1-5-47,3-1 1,3 4 0,2-6-1,5-1-105,1 3 0,-4-6 0,4 4 0,0-4 152,1-2 0,1 0 0,6-8 0,0-2 0</inkml:trace>
  <inkml:trace contextRef="#ctx0" brushRef="#br0" timeOffset="100082">20975 6427 7266,'-8'-9'-1298,"-4"3"1290,-3 4 1,3 2 0,0 0 13,-1 0 0,3 0 0,-2 0 48,-1 0 0,-3 8 1,1 3-9,3 5 1,-1 1-1,7 1-29,2-1 1,2 1 0,2-1-24,0 1 1,8-3-1,1-1 1,3-5-2,0-1 0,-1-2 0,7-6 0,-1 0-7,1 0 1,-1 0 0,1 0-1,-1-2-1,1-4 1,-1 2 0,-1-7-1,-3-3-38,-1-1 1,-6-3 0,3 1-1,-1-1 28,-4 1 0,-2-7 0,-2-1 0,0 0 3,0 0 1,-2-4 0,-2 3 0,-2-1 20,2-4 0,2 0 1,2 0-1,-1 4 1,-5 2 0,4 0 0,-4 3 0,2-1 56,-2 2 1,4 7-1,-4 2-10,5-1 0,-1-1 1,-2 1 8,-2 1 46,0 8-74,6-4 0,0 10 0,-2 2 23,-4 2 0,4 8 1,-3-3-12,3 5 1,-4 7-1,0 0 1,2-1-33,2-3 1,2 4 0,0 3 0,0 1-7,0 4 0,0-6 0,0 0 1,0-1 6,0-1 1,2 6-1,2-6 1,4 0-26,1 3 0,-5-7 0,4 4 1,-2-3-32,0-3 0,5 1 1,-5-1-1,0 1 14,2-1 1,-4 1-1,7-1-116,3 1 1,-4-9 0,1-3 149,3-4 0,-6-2 0,7-8 0,-5-2 0</inkml:trace>
  <inkml:trace contextRef="#ctx0" brushRef="#br0" timeOffset="100269">21254 6375 7342,'-10'8'-451,"3"-4"0,5 5 0,-2 1 514,-2 0 0,0 1 0,6 7 0,0-1-89,0 1 0,0-7 0,0 1-30,0 2 0,2 1 0,4 3 1,-2-9 55,7-3 0,1-4 0,5-2 0</inkml:trace>
  <inkml:trace contextRef="#ctx0" brushRef="#br0" timeOffset="100461">21271 6165 7569,'-7'-17'-678,"-1"0"0,-4-1 814,7 1 1,1 7-219,-2 4 1,4 6-1,-4 6 20,4 6 0,2 3 0,0 3-14,0-1 1,2 0-1,2 1 1,4-1 75,1 1 0,3-1 0,5 1 0,1-1 0</inkml:trace>
  <inkml:trace contextRef="#ctx0" brushRef="#br0" timeOffset="100925">21638 6427 7569,'0'-17'0,"0"-1"-759,0 1 494,0 0 1,0 5 217,0 0 0,0 6 1,-2-3 61,-4 1 0,3 2 0,-9 6 14,-2 0 0,-1 2 0,-1 4 0,3 6 10,1 3 1,2 4 0,-3 1-27,1-3 1,8 11 0,-2-11 0,5 2-14,1 1 0,1-5 0,5-1 0,4-2-15,0 1 1,5-3-1,-3 0 1,3-3-15,3-3 0,-7-2 1,1-2 12,2 0 1,1 0 0,3-2 4,-1-4 0,-1-3 0,-3-9 0,-3 1-55,-2-1 0,5 1 0,-3-1 36,0 1 1,-3 5 115,-7 1 1,-1 7 42,-5-2 1,-4 4-100,-7 2 0,5 8 1,2 3-30,2 5 0,3 1 0,5 1-61,0-1 1,2 1 0,3-1-46,7 1 0,2-7 0,-1-1 0,-1-2 105,1-4 0,-3-2 0,2-2 0,-1 0 0,7 0 0</inkml:trace>
  <inkml:trace contextRef="#ctx0" brushRef="#br0" timeOffset="101345">21865 6392 7569,'0'-9'-321,"0"1"1,2 8 60,4 0 1,-2 8 237,8 3 0,-7 5 0,5 1 80,-2 1 0,3-7 0,-3-1-43,2-2 1,-4 4 0,3-5-22,-1 3 0,0-6-3,-2 2 1,-2-4-13,7-2 0,-1-2 1,4-2 1,-3-2 0,-5-8 0,4 3-36,-2-5 1,5-1 0,-3-1 8,0 1 1,3-1 0,-5 3-1,0 1 42,-1 3 1,7-1 50,-2-5 0,3 7-50,3 4 0,-1 4 47,1 2 0,-3 2 1,-3 4-1,-5 4-9,1-1 1,-6 7-1,4-5 1,-4 5-18,-2 1 0,0 7 1,0-1-1,0-2-50,0-1 0,0 3 0,-2 0 0,-2 1 29,-2 1 0,0-4 1,6 6-1,0-1 3,0-5 0,-7-2 0,-3-1 0</inkml:trace>
  <inkml:trace contextRef="#ctx0" brushRef="#br1" timeOffset="125875">18 1991 7569,'5'-11'-424,"1"-1"-106,-2-1 1,-2 3 423,-2-2 109,0 8 0,2-3 31,4 7 1,-4 2 20,3 3 1,-3 5 0,-2 8-38,0-1 0,6 0 0,0 3 0,-2 1-18,-2 3 0,-2-1 1,2-6-1,2 3-11,2 3 1,-1-4 0,-5 5 0,2-5-75,4-1 1,-4-1-1,4 0 17,-4 1 1,-4-8 67,-4-5 0,-4-10 0,-7-5 0</inkml:trace>
  <inkml:trace contextRef="#ctx0" brushRef="#br1" timeOffset="126308">0 1974 6123,'18'0'30,"-1"0"0,0 2-13,1 4 0,-1-2 1,1 5-1,1 1 0,5 0 0,-5-4 0,6 3 0,-2 1-6,1 0 1,-1-4 0,-6 3-1,1-1 9,-1-4 0,-5 4 0,0-3 0,1-1 7,3-2 1,-5-2 0,1 0 25,2 0 0,-5 0 0,1-2-20,-2-4 1,0-3-1,-5-9-36,3 1 1,0-1-1,-6 1 1,0-1-18,0 1 0,0 0 0,0-1 19,0 1 1,6-1-81,0 1 0,2 1 0,-3 5-99,7 5 1,-2 4-1,1 2 180,3 0 0,1 8 0,3 1 0</inkml:trace>
  <inkml:trace contextRef="#ctx0" brushRef="#br1" timeOffset="126739">821 2009 7267,'0'10'-1321,"0"-5"1393,0-10 1,8 1-68,3-8 1,-1 6 0,2-3-11,1 1 1,-3-4 0,0 4 12,-3-1 0,-1-3-38,-6-5 1,-2 1 20,-4 4 0,-3 5 0,-9 7 0,-1 0 3,-4 0 0,1 7 0,-5 3 0,0 2 23,0-1 1,5 1 0,-1 6-1,4-1-11,1 0 1,1 1 0,1-1 0,3 1 16,1-1 0,8 1 1,0-1-1,6 1-35,4-1 1,10-5 0,-1-2 0,8-1-32,4 1 1,5-6 0,6 2-1,5-4 28,2-2 1,-5-8 14,7-4 0,0-3 0,5-3 0</inkml:trace>
  <inkml:trace contextRef="#ctx0" brushRef="#br1" timeOffset="127355">1502 1712 5838,'-18'0'-19,"1"0"0,5 2 0,1 2 0,-3 2 32,-1-2 1,3-1-1,0 1 1,-1 2 13,-3-2 1,5-2 0,-1-2-1,-2 2 2,-1 4 0,3-4 1,1 5-1,-3-1-12,-2 0 1,-1 8 0,1-3-16,5 5 0,3-5 0,8 1 0,0 2-21,0 1 0,2-3 0,4-2 17,5-3 0,5-1 0,1-6 0,1 0-13,-1 0 1,1-2-1,-1-2 1,1-3 9,-1-3 1,1 0 0,-1-3-1,1 1 10,-1-2 1,-5-1-1,-1-1 1,1 3 5,-2 1 1,-1 2 0,-5-3 30,2 1-49,0 8 5,-6-3 1,-8 14 0,-2 5-2,1 3 1,-1 3-1,6-1 16,-2 1 0,1 5 0,5 0 0,0 1-1,0 1 1,0-4 0,2 6 0,1 1-5,3-1 0,6 2 0,-4 6 0,1 0 5,5 0 0,-1-2 1,1-2-1,-2-2-6,1 2 1,1-4 0,-1 0-1,-3-2 10,-2-3 0,-2-3-1,-6-1 1,0-1 0,-2-1 0,-4-5 0,-6-3 37,-3 0 1,-8-6-1,-1 4 1,1-3-2,-2 3 0,-2-4 0,-8 4 0,0-4-84,0-2 0,0 0 1,0-2-1,2-2-24,4-2 1,-2-1 0,7 3-1,1-4 12,-2-2 1,11 4 0,-3-3-116,1 1 1,9-6 0,1 3 157,4-5 0,10-9 0,1-2 0</inkml:trace>
  <inkml:trace contextRef="#ctx0" brushRef="#br1" timeOffset="127976">2096 1572 7569,'-10'0'-1567,"-5"-5"1603,3-1 0,2 0 1,-1 6 13,-3 0 0,-2 6 1,-1 1-102,-1 3 0,1-4 0,0 4 0,1-1 77,4 1 0,-3 0 1,3 3-1,-3-1-10,-3 2 1,7-5 0,1 3 0,0 2 0,0 1 1,7 3 0,-3-1 0,4 0-34,2 1 1,0-1-8,0 1 1,2-3 0,4-3 0,5-6 19,5-4 1,1-2 0,1-2 0,-1-4-4,1-6 1,-1-3 0,1-3-1,-1 1-18,0-1 0,7 1 1,-1-2-1,-4-3-31,-5-1 1,2 0 0,-7 5 41,1 1 1,-2-1 55,-8 1-32,0 7 1,0 4-1,0 12 5,0 6 0,0-3 0,0 3-13,0 2 1,2-1 0,2 1 0,3-4-5,3-3 0,-4 5 0,5-4 0,3-1-1,2 1 0,-1 0 0,-1-4 1,-3 2 2,3-2 0,0-1 0,-1 1-230,-1 2 229,-8 0 0,11-14 0,-5-1 0</inkml:trace>
  <inkml:trace contextRef="#ctx0" brushRef="#br1" timeOffset="128297">2462 1083 7204,'0'18'-1098,"0"-1"1088,0 1 1,-5-1 0,-1 1 0,0-1 44,-2 1 0,6-1 0,-3 1 0,3-1-29,2 0 0,0 1 1,0-1-1,0 3-10,0 3 1,0-4 0,0 5 0,0-5 11,0-1 1,0-7-1,0 1-65,0 1 0,0 3-3,0 1 1,0-5-1,0 0 0,0-6 0,-2 3 60,-4-1 0,-4-10 0,-7-8 0</inkml:trace>
  <inkml:trace contextRef="#ctx0" brushRef="#br1" timeOffset="128769">2183 1415 7569,'-10'0'-769,"5"0"0,10 0 761,7 0 0,4 0 1,1 0-1,2 0 14,5 0 0,1-2 1,6-2-1,-2-3 0,2-3 0,2 4 1,2-6-1,0 1 5,0 1 0,0-5 0,0 3 0,0-2-12,0 3 0,-2-5 0,-2 6 0,-2-1 1,2-1 1,0 2 0,0-3 0,-4 3-14,-2 2 1,-1-3-1,-7 5 7,0 2 4,-7 2 1,-4 2 9,-12 0 1,-4 0 0,-5 2-1,3 4 0,-3-2 1,3 7-1,-3 1 11,-3-2 0,3 5 0,1-5 0,2 2-2,-1-1 1,3 1 0,0 5-12,3 1 1,-1-1 0,4 1 0,-2-1 9,2 1 0,4-7-17,6 1 0,4-2 0,7 1 0,1-5-7,-1-4 1,1-2-1,1 0 1,2 0-29,3 0 1,-1-6 0,-4 0 0,3 1-60,1-3 1,0 4-1,-5-8 95,-1-1 0,1-11 0,-1-3 0</inkml:trace>
  <inkml:trace contextRef="#ctx0" brushRef="#br1" timeOffset="128917">2934 961 7183,'0'-10'-342,"0"3"1,8 14 0,1 3-1</inkml:trace>
  <inkml:trace contextRef="#ctx0" brushRef="#br1" timeOffset="129701">3196 1153 7569,'10'-2'0,"-3"-2"-769,1-1 492,-6-1 0,6 8 183,-8 3 1,2 3 0,2 6 109,2-3 1,-1 1-1,-5 6 28,0-1 0,0-5 0,2-3-4,4-1 0,-4 6-16,4-3 1,2-1-17,-3 2 7,1-8 1,0 1-7,0-10 1,2-5-1,-2-8-42,5 1 1,-1 0-1,2-3 1,-1-1-1,-1-3 1,5 1 0,-3 6 0,4 1 12,1 5 1,0-5 0,1 6 23,-1 1 1,1 1 0,-1 8 16,1 0 0,-1 0 0,1 0 0,1 0 5,4 0 1,-3 0 0,3 0 0,-2 0-3,3 0 0,-3 0 0,6 0 0,-2 0-16,-3 0 1,-3 0 0,-1 0 0,-1 0-20,1 0 0,-1-8 1,1-2-35,-1 1 1,-5-5 0,-1 6 6,3-1 1,-4-3 22,1-5 1,-9 1 0,-2 4 17,-10 7 0,1 3 0,-3 4 0,-1 1-3,-3 3 0,-1 6 1,-1-4-1,1 1 10,-1 5 1,1 1 0,1 3 0,3-1 7,1 1 1,8-1 0,-4 3 3,1 3 1,5 2 0,-4 4 7,4-5 1,10-5 7,3-1 1,5-1 39,1 0 1,1-7-59,-1-4 1,1-4-1,-1-2 1,1 0-7,-1 0 1,0 0 0,1-2 0,-1-4-14,1-6 0,5 3 0,0-1 0,-1 0-11,-3 1 1,-1 5-1,-1-4-5,1 0 12,-1 6-151,1-5 0,-9 9 0,-3 3-163,-4 7 317,-2 4 0,0 1 0,0 0 0</inkml:trace>
  <inkml:trace contextRef="#ctx0" brushRef="#br1" timeOffset="130417">4576 1153 7569,'17'-17'-396,"1"-1"0,-1 3 0,-1 1 401,-5 3 0,11-1 0,-5-6 0,4 1-88,5-1 0,1 1 0,8-2 0,-2-3 80,-4-1 0,8-6 1,-6 4-1,0-1-2,2 1 1,-2-6-1,0 2 1,-4-4 2,-2-2 1,-1 2-1,-7 2 1,0 2 0,1-2 0,-3-2 1,-3-2-1,-6 0 6,-4 0 1,-2 8 0,0 4 0,-4 3 15,-8 3 0,1 1 0,-15 5 1,3 5-5,0 4 0,-6 2 0,4 0 0,-1 0 1,1 0 1,0 2 0,4 2-15,-3 2 1,1 7-1,5-1 1,3 3-1,3 5 4,7 3 0,3-4 0,2 7 0,0-3-5,0 0 0,2 2 0,3-3 0,7 3 17,3 2 1,11-5-1,3 1 1,4-4-5,2-1 0,5 5 1,1 0-1,0-3-9,2-7 1,-6 3 0,5-7 0,-1 3-9,0 0 0,-6-3 0,-8 5 1,-2-4-10,-4-3 1,-1 5-1,-5-4 3,-3 2 0,-4-5 184,-8 7-173,0-8 0,-14 6 0,-5-6 0,-6 3 6,-7 3 0,-1-4 0,-1 3 0,-1-1-7,0-4 1,0 0-1,2 0 1,2 2-30,2-2 1,7-2 0,-1-2-350,4 0 305,9 0 1,4 0 0,12 0 0,7-2 69,9-4 0,-3-12 0,22-9 0,-4-8 0</inkml:trace>
  <inkml:trace contextRef="#ctx0" brushRef="#br1" timeOffset="130706">5781 437 7569,'-10'-8'0,"2"-1"-391,8-9-516,0 9 659,0 1 242,0 8 0,0 8 0,2 3 0,2 5 29,2 1 0,0 1 0,-4-1 1,2 2-9,1 5 0,3-5 1,-4 4-1,4-1-11,1 1 1,-3-3 0,4 3 0,0-4-18,-1-1 0,-3-1 0,4 1-31,-2-1 1,-1-5-120,-1-1 126,-4-7 1,6-4 0,-8-11 36,0-5 0,8-9 0,1-2 0</inkml:trace>
  <inkml:trace contextRef="#ctx0" brushRef="#br1" timeOffset="131067">6060 315 7380,'10'-8'-577,"-2"-2"0,-8 3 572,0 7 0,0 7 0,-2 11 1,-2-1 15,-2 1 0,-8-1 1,3 3-1,-5 1 8,-1 2 1,-1 3 0,1-5 0,1 2-14,5-1 1,-5-3 0,4-2 0,-1 1-1,1-1 0,-1-5 0,5-2-9,-2-3 1,6 1 7,-2-2 0,6-4-11,6 4 0,4-6 1,7-4-1,3-2 10,3 2 1,-3 2 0,3 2 0,-4 0 0,-1 0 1,-1 0-1,1 0 1,-1 2-5,1 4 1,-1 2-1,1 5 1,-1-1-22,0 2 0,-5-5 0,0 1 0,-1 0 6,-1-1 1,0-3 0,-6 6-201,1 1 0,3-3 214,-2 2 0,-4-8 0,6-4 0,-8-10 0</inkml:trace>
  <inkml:trace contextRef="#ctx0" brushRef="#br1" timeOffset="131438">6462 559 6297,'8'-9'-202,"3"3"178,5 4 1,1 2 11,1 0 0,-3-2 0,-3-4-13,-6-5 0,-4 1 0,-2-2 19,0-1 1,0 3-1,-2-2 10,-4-1 1,2 5 0,-8 2 9,-1 4 0,-3 2 1,-1 0 23,-1 0 1,1 2 0,-1 4-23,1 6 1,1 3-1,3 3 1,3-1 41,2 0 0,-3 1 1,5-1-1,2 1-50,2-1 0,2 1 0,0-1-13,0 1 1,2-1-1,4 1-23,5-1 1,5-5-1,3-3 1,3-1 0,3-4-1,0-2-84,0-2 0,4 0 100,-5 0 1,5 0-1,-6-2 12,-1-4 0,-3-11 0,-2-10 0</inkml:trace>
  <inkml:trace contextRef="#ctx0" brushRef="#br1" timeOffset="131993">6776 420 6152,'10'7'-38,"-2"3"0,-6 6 0,1-3 47,3-1 1,2 0-1,-4 5 13,2 0 0,1-1 0,-3-2 30,2-3 0,2-7-21,-2 2 0,-2-4-18,7-2 1,1-2 0,5-4-32,1-6 0,-1 3 0,1-3 0,-1-1-22,1-3 0,-1-1 0,1-1 18,-1 1 1,-5-1 38,-1 1 1,-7 5-13,2 0 1,-4 10-1,-2 2 1,2 2 0,2 10 23,2 2 1,1 1-1,-3 3-18,2-1 1,8-5-1,-3-3 1,5-1 0,1-4 1,1 4 0,-1-2 0,1-2 13,-1-3 0,1-1 0,1 0 1,2 0-4,3 0 1,-1-7 0,-6-3-22,1 0 0,-6-5 0,-3 3 0,1-1-5,0 1 0,-4-4 1,3 5-1,-1-5-34,-4-1 1,-2-1 0,-2 1-3,0-1 1,-2 1-1,-4-1-34,-6 1 1,-3 7 0,-3 4 14,1 5 1,-6 1 0,-1 0-1,3 1 58,2 5 0,-5-2 0,1 8 0,0 7 0,5 8 0</inkml:trace>
  <inkml:trace contextRef="#ctx0" brushRef="#br1" timeOffset="135454">18110 1433 7076,'-17'0'-349,"5"0"1,1 0 0,-3 2 356,-1 3 2,-3 5 1,3 2-1,3-1-68,6 3 1,4-4-1,2 1 108,0 3 0,2-4 1,4 1-28,6 3 0,-3-6 0,3-1 0,2-1-7,1 0 1,3 6-1,-1-7-12,0-1 0,1 4 1,-1-2-1,-1 0-6,-4 1 1,3-5 0,-5 6-7,-1 0 0,-1-4 42,-8 7 0,0-5 0,-2 4-19,-4-2 1,5 0-1,-7-5 1,0 5 10,-4 2 0,3 0 1,-3 3-1,-2-3-16,-1-2 0,-3 5 0,1-3-123,0 0 1,-1 3-87,1-7 199,7 0 0,-6-14 0,7-2 0</inkml:trace>
  <inkml:trace contextRef="#ctx0" brushRef="#br1" timeOffset="135976">18337 1468 5912,'2'11'-1,"4"-1"1,4 0 85,0-1 0,5-5 1,-3 2-1,3-4-65,3-2 1,5 0-1,0 0 1,-1 0-29,-3 0 0,-1-6 1,1-2-1,0-1 7,-1-5 0,3 4 0,-11-1 0,2-3-10,-1-1 1,-7 3 0,2 0 0,-4-1 62,-2-3 1,0-1 53,0-1 0,0 7-4,0-1 1,2 8-98,4-2 0,-4 12 0,5 6-40,1 3 0,-4 9 0,6 1 1,-1 2 29,1 4 1,2 0-1,3 0 1,-1-2 0,-3 2 0,1 8 0,6 4 0,-3-1 5,-3 1 1,3-2 0,-5-4 0,0 0-2,-5-2 1,-3 3-1,-2-9 1,0 3 33,0-3 0,-2-2 0,-3-8 0,-7 1 7,-4-5 1,-1-3 0,0 1 0,-1-3 1,1-2 0,-1-2 1,1-6-1,-1-2-53,1-4 1,-1 2-1,3-10 1,1-3-12,3-4 1,1-5 0,-4 3 0,5-6-66,1-4 0,2-2 0,8 0 1,2 0-45,2 0 0,9 0 0,1 0 0,5 2-177,0 4 307,7-4 0,-9 6 0,6-8 0</inkml:trace>
  <inkml:trace contextRef="#ctx0" brushRef="#br1" timeOffset="136555">19001 1398 7569,'-6'-12'-347,"0"0"1,1 7 157,5-7 109,0 8 0,2-4 41,3 8 1,-1 0 0,8 0 63,2 0 0,-5 6 0,1 2-98,-2 2 0,3 1 61,-5 7 1,2-9 0,-4-1 66,2 0-32,-1-6 1,-5 4-30,0-12 0,0-4 1,0-7-17,0-1 0,2 7 0,2-1 0,4 0 6,2 3 0,-4-7 0,5 4 15,3-3 0,-5 5 0,3 2 3,2 1 1,1 5-1,3-4 5,-1 4 0,-5 2 0,-1 2 13,3 4 1,-4 3 0,-1 9-7,-1-1 0,-2-5 1,-6 0-1,2-1 5,4-1 57,-4 6-32,5-7 0,-7-1 0,0-8-72,0-10 0,2-5 1,2-5-1,4-1 14,2-2 0,-1-8 0,5 4 0,-2-3 7,1 1 0,1 8 0,-1-2 1,-1 3 6,2 3 0,1 7 0,1 2 0,-3 3-3,-1-1 0,0 0 1,3 8-1,-1 2-4,-3 2 1,-1 7 0,4-3 0,-3 1-49,3 1 1,-4 0-1,1 5 1,3-1-66,1-5 1,3 5 119,-1-4 0,8-5 0,3 1 0</inkml:trace>
  <inkml:trace contextRef="#ctx0" brushRef="#br1" timeOffset="137110">19944 979 7338,'0'-10'-368,"0"2"0,2 10 0,2 4 368,2 5 1,5 5 0,-3 0 0,2-5 0,-6 5-6,2-5 11,-4-3 7,-2 0 0,0-10-13,0-4 1,0-4 0,0-7 0,0-1 0,0 1 0,0 0 0,2-1 9,3 1 1,5-1-1,8 3 1,-3 1 12,-3 2 1,3 9-1,-3-5 1,3 2-13,3 0 0,-7 0 0,1 6-11,2 0 0,-1 2 0,1 4 6,-2 6 1,-9 3 0,5 1-1,-2-3-28,0-1 0,0 0 53,-6 5 0,0-5 43,0-1 0,-2-7-49,-4 2 0,4-6 0,-4-6-25,4-5 1,2-5 0,0-1 0,2-3 17,4-3 0,-2 4 0,7-5-47,3 5 1,2 1-1,1 1 1,0-1-1,1 3-2,-1 3 1,1-1 19,-1 7 0,1 0 1,-1 6-1,1 2-37,-1 4 0,-1 4 1,-3 7-80,-1 0 1,-2 1 0,3-1 126,-1 1 0,0-1 0,5 1 0</inkml:trace>
  <inkml:trace contextRef="#ctx0" brushRef="#br1" timeOffset="137447">20748 821 6497,'0'-17'64,"0"-1"-63,0 1 1,5 5 0,1 1 0,0-1-53,2 2 1,-6-5 14,4 3 1,1-3 0,-1-3 26,-2 1 1,-4 7 37,-6 4 1,2-2 0,-7 3-27,-3 1 0,4 8 1,1 3-1,-1 3 23,0 4 1,6 1-1,-1 3 1,3-1-24,2 1 1,0-1 0,0 1-21,0-1 0,5 0 0,3-1 1,2-2 0,4-3 0,1-7 0,2 2 0,1-4-14,-1-2 1,7 0 0,-1-2 0,0-2-67,3-2 0,-7-7 1,6 1-1,-4-4 96,-3-1 0,11-8 0,-10-2 0</inkml:trace>
  <inkml:trace contextRef="#ctx0" brushRef="#br1" timeOffset="137670">21202 315 7569,'0'-29'0,"0"2"0,0 1-45,0 5 1,-2 9-648,-4 7 645,4 3 0,-6 9 1,8 5-1,0 4 63,0 1 1,0 6 0,0 3-1,2 1-22,4 4 0,-4 0 1,6 0-1,-3-2-23,1 2 1,2 0 0,-4 0 0,2-4-32,-2-1 1,-2-1 0,-2-4-39,0 2 1,2-1-1,1-9 2,3-1 1,0-6 95,-6 5 0,0-7 0,0 4 0</inkml:trace>
  <inkml:trace contextRef="#ctx0" brushRef="#br1" timeOffset="138047">21149 542 7569,'0'-18'-598,"0"1"0,0 5 532,0 1 0,6-1 0,2-3 80,2 3 0,1-2 0,7 7 0,1-1 0,2 0 1,3 4 1,-1 2 0,-6 2 0,1 0-17,-1 0 0,1 0 0,-1 2 0,1 2 1,-1 2 0,1 7 1,-3-1-1,-1 2-4,-3-3 1,-1 5-1,4-5 1,-5 5-1,-1 1 1,4 1 0,-6-1 1,-2 1 1,-3-6 11,-1-1 1,-1-7 0,-5 2 40,-6-4 1,2-4 0,-1-4-37,-3-6 0,6 3 0,3-3 0,1-2-6,-2-1 0,4-8 1,-4-3-1,4 1-13,2 0 1,6-6 0,2 4-1,1-2-37,5 0 1,2 7 0,3-1 0,2 4-52,3 1 1,5 3 0,-6 3 0,-2 6 91,-1 4 0,5-6 0,2-1 0</inkml:trace>
  <inkml:trace contextRef="#ctx0" brushRef="#br1" timeOffset="138225">21883 350 7022,'-8'10'-128,"4"3"1,-6-5 178,3 2 0,-5 1 0,6 7-235,2-1 0,2 1 118,2-1 0,0-5-71,0-1 1,2-7-1,4 2 137,6-4 0,-4-18 0,-1-3 0</inkml:trace>
  <inkml:trace contextRef="#ctx0" brushRef="#br1" timeOffset="138393">21988 1 6087,'-12'1'-42,"0"5"0,8 4 0,-1 7-34,3 1 0,2-1 1,0 1 75,0-1 0,7 1 0,3-1 0</inkml:trace>
  <inkml:trace contextRef="#ctx0" brushRef="#br1" timeOffset="138644">22145 193 7569,'-2'-16'-582,"-4"4"400,-4 5 0,-1 7 114,-1 0 1,6 7 0,-4 5 69,3 4 1,-5 1 0,4 1 0,1-1-1,-3 2 32,0 5 1,6-5 0,-2 4 0,3-3-35,-3-3 0,4 1 1,-4-1-6,4 1 1,4-7 0,4-1-53,5-2 0,5-2 1,3-6-1,5 0 57,5 0 0,11-8 0,5-2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5:07:41.11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3092 5328 7569,'0'9'-680,"0"1"444,0-4 0,0 4 237,0 7 0,0 0 0,0 1 0,0-1 32,0 1 1,2-1 0,2 1-1,1-1-47,-1 1 0,-2-1 0,0-1 0,2-3-10,2-1 1,0 0-1,-6 5-30,0 0 0,0-5-123,0 0 1,0-6 176,0 5 0,0-7 0,0 4 0</inkml:trace>
  <inkml:trace contextRef="#ctx0" brushRef="#br0" timeOffset="429">3074 5363 7489,'2'-10'-449,"4"4"1,-2 4 0,8 2 439,1 0 0,3 0 1,-1 2-1,-1 4 51,-3 5 0,1-1 0,4 2 0,-3 1-29,-1 3 1,-2 1-1,3 1 1,-1-1 7,1 1 1,3-1-1,1 1-11,1-1 0,-7-5 1,1-2-49,2-3 1,-5-1 31,3-6 0,-6-8 0,5-5 3,3-9 1,-6 3 0,0-4-1,-3 1 2,1-1 1,6 4 0,-4-7-1,-1 3 1,1 0 0,0 2 0,-4 7 0,2 2 0,-2-1 0,-1 5 0,3 2 0,-2 4 4,8 2 1,-6 2 0,3 4 10,-1 6 0,0 3 0,-4 3 0,1-1 30,-1 1 0,4-1 0,-2 0 0,0 1-81,2-1 1,-5 7 0,7 1-1,-2 0-148,-4 0 1,5-1 183,3-7 0,4 1 0,1-1 0</inkml:trace>
  <inkml:trace contextRef="#ctx0" brushRef="#br0" timeOffset="809">3860 5467 7163,'12'0'-398,"-1"0"1,1 0 0,6 0 376,-1 0 1,-5 0-1,-1 0 9,3 0 1,0-7 0,-1-3 8,-1 0 0,-8-5 1,1 3-6,-3-4 0,-2 5 27,0-1 0,-5 6 1,-3-3 17,-2 1 0,-2 2 0,-5 6 0,0 2 11,-1 4 0,6-4 0,1 6 18,-3-1 1,1 3 0,1 7-1,6 1-24,4-1 0,2-5 0,0 0 0,0 1-31,0 3 0,2 1 0,2 1 0,4-3-49,1-3 1,3 3 0,6-3 0,-1 2-122,1-3 1,-1 3 158,0-8 0,1 7 0,-1-3 0</inkml:trace>
  <inkml:trace contextRef="#ctx0" brushRef="#br0" timeOffset="1584">4524 5363 7569,'-6'0'-804,"2"0"0,-19-2 874,3-4 0,9 4 0,-1-4 0,-1 4-27,-3 2 1,4 0 0,1 0-29,-3 0 1,-1 2 0,-3 4-18,1 5 1,5-1 0,2 2-10,3 1 0,-5 3 1,6 1-1,2 1-2,2-1 0,2-5 0,0 0 0,0 1 9,0 3 0,2-5 0,4 1 3,6 2 1,3-7 0,3-1 0,-1-4 0,-5-2 0,-1 0 0,3 0-6,2 0 0,1-8 0,1-3 0,-3-5-8,-3-1 1,3 3 0,-5-1 0,2-5-19,-1 1 1,-7-1-1,4 1 1,-2-2-1,-1-3 1,1-5-1,-6 4 1,0-2-5,0-4 0,0-2 1,0 0-1,0 2 15,0 2 1,-6 1-1,-1-3 1,-1 4 137,0 2 1,-5 2-63,1 5 1,2 3-12,-1 3-34,7 4 1,-4 16 0,8 4 22,0 3 0,6 9 0,0 1 0,-2 0 24,-3 0 0,5 4 0,0-3 0,0 1-26,2 4 1,-4-4 0,5 2 0,1 0-8,0-2 0,-5 1 0,5-7 0,0 2-23,0-1 1,-5-3 0,5-2-1,0 1-16,0-1 0,-5-5 0,7-2 9,2-3 0,-5 5 0,3-6-6,1-2 1,1-4 0,0-4 0,-3-4-27,3-2 1,-4-1-1,-1-7 1,1 1 27,0-1 0,-1 1 0,3-1 1,-4 1 11,0 0 1,-6-1 0,3 1 41,-3-1-42,-2 1 3,0 7 1,-2 2 0,-2 10 5,-1 4 0,-1 4 0,6 7-9,0 1 1,0-1 0,0 1 0,0-1-45,0 0 1,0-5 0,2 0-1,2 1 42,1 3 0,9 1 0,-4 1 0</inkml:trace>
  <inkml:trace contextRef="#ctx0" brushRef="#br0" timeOffset="1737">4803 5101 7569,'0'-18'-103,"0"1"0,-2 7-953,-3 4 1056,3 4 0,-6 2 0,8 0 0</inkml:trace>
  <inkml:trace contextRef="#ctx0" brushRef="#br0" timeOffset="2236">5240 5275 6092,'-2'-15'-97,"-2"1"156,-2 2 0,-5 7 1,5-7 34,2-2 0,-6 7-86,-1 1 0,1 4 0,-2 2 20,-1 0 0,-3 8 0,-1 3-6,-1 5 1,7-5-1,1 1 1,0 4-25,0 5 0,7-2 0,-3 5 1,4-5-7,2-1 0,0-1 1,0 0-1,0 1-21,0-1 0,6-5 0,1-2 0,3-3 2,4-3 0,1-2 1,3-2-1,-1 0 10,1 0 0,-7-7 0,1-5 0,1-2-32,3 3 1,-1-11 0,-1 5-1,-4-3 50,-2 1 0,-3 2 0,-5-1 0,0 1 27,0-1 1,0 7 0,0-1 0,-2 8 11,-3-2 0,3 12 1,-4 6-1,4 3-32,2 3 1,0-7 0,0 1 0,0 2-4,0 1 1,2 3 0,4-1 0,3 0-6,1 1 0,13-1 0,-3 1 0</inkml:trace>
  <inkml:trace contextRef="#ctx0" brushRef="#br0" timeOffset="2612">5502 5240 6691,'-10'18'-118,"2"-7"0,8 1 1,0 2 122,0 1 1,0 3 0,0-1-1,0 1 6,0-1 1,2-5 0,4-1 10,6 3 0,-3-6 0,1-1-10,-2 1 1,6-6-91,-3 4 0,-3-6 1,-2-6 40,-4-6 1,-2-3 0,0-3 0,0 1 48,0 0 0,0-1 0,2-1 0,2-3 82,1-1 0,3 2 0,-4 7-18,2 2 0,7 9-42,-1-3 0,2 12 0,-3 5 0,-5 5-25,-4 1 1,4 3 0,0 3 0,-2 4-92,-3 0 1,5 6-1,0-4 1,-2 4-161,-2 2 1,-2 0 241,0 0 0,0 0 0,0 0 0</inkml:trace>
  <inkml:trace contextRef="#ctx0" brushRef="#br0" timeOffset="-32407">263 3703 6511,'0'-9'-408,"0"1"406,0 8 0,7 0 26,5 0 0,-2 2 1,1 2-19,3 2 1,1-1 0,3-3 0,-1 2-9,1 2 0,-1 0 0,1-6 0,-1 0 10,1 0 1,-1 0-1,3 0 1,1 0-18,2 0 0,2 0 1,-3-2-1,1-4 16,-2-6 0,7 3 1,-1-3-1,2-1 0,0-3 1,-6-1-1,6-1 1,0-1 2,-1-5 0,3 5 0,-6-4 1,0 1 7,0-1 0,-1 2 1,-7-6-1,2-1 6,5 1 1,-5 0-1,4-4 1,-3 4-7,-3 2 0,7-6 0,-1 3 1,0-1-21,2 0 1,-5 0 0,5-4 0,-2 2-2,1 2 1,-1 0-1,-4-6 1,3 2-3,1 4 0,2-4 1,-4 4-1,3-2 4,-3 2 1,-1-4 0,-3 5 0,2 1-2,5 4 1,-5-2 0,6 0 0,-1-1 0,-1 1 1,2-4-1,-4 4 1,3 0 4,-3-1 0,4-5 0,-1 2 0,-3-4 5,-2-2 1,5 0 0,-1 0-1,0 0 3,2 0 0,-5 1 0,3 1 0,-3 2 4,-3 1 0,0 1 0,1-4 0,-1 2-15,1 2 0,1 2 0,3-4 0,3 4 5,2 2 1,-4-6-1,4 1 1,1-1-14,-1 2 0,-6-4 0,4 4 0,-1-2-3,-1 2 1,2-4-1,-4 4 1,3-4 7,-3-2 0,0 0 0,1 0 1,1 2 1,-2 4 0,-1-2 0,-3 8 0,1-1 1,-1-1 0,-5 6 0,0-4 0,1 3-1,3 3 0,-5-7 0,-1 1 1,0 2-1,-1 1 0,3 3 0,5-3 0,1-3 0,-1-6 0,1 2 0,1-2 0,3 0 0,1 2 0,6-5 0,-6 7 0,-1 0-3,-3 0 1,-1 1 0,-1 7-19,0 0 0,1-1 14,-1 1 1,1 1-1,-3 3 1,-3 1 4,-6-2 1,4 5-1,-1-3 1,3 0-2,0 3 1,-1-7 0,7 3 0,-1-7-5,1-3 1,5 0 0,0 5-1,-2 1 2,-1-1 1,-3 1-1,1-1 2,-1 1 1,1 1-1,-3 3 5,-3 1 0,-2 6 0,-5-4-2,7 3 0,-2-5 0,1 4-4,3-1 1,0 3-1,-1-4 1,-1 0 0,1 1 1,3 3 0,1-6 0,1 1-2,-1 1 0,7-6 0,-1 7 0,-2-1 0,-1 4 1,-3-4 0,1 1 0,-1-3 3,0 0 0,-5 7 1,0-5-1,1 0 2,3 0 0,1 7 0,1-3-2,-1 4 1,-5-4 0,0 0 0,1 2-1,3 2 1,1 2-1,1 0 1,-3-2-1,-3-3 0,9 3 0,-3-4 0,1 4 2,0 2 0,1-2 0,1-2 1,4-2 5,3 2 1,-5 1-1,4-1 1,2-2-1,4 2 1,-8 2 0,10 2 0,-2 0-4,0 0 0,-4 0 1,-2 0-1,1 0-6,-1 0 1,-6 6 0,4 2 0,-1-1-3,-1 1 0,0 6 1,-3-5-1,1 3 3,2 0 0,1-1 0,-5 7 0,2-1-3,3 1 1,1-1 0,-4 1-1,2-1 3,-1 1 0,5 1 0,2 2 0,2 5 0,-2 1 0,4-6 0,-4 2 0,4-3 0,2-3 0,-2 6 0,-2 1 0,-2-3-3,2-1 1,-3 3 0,1 0 0,0-2-1,-2-1 0,6 3 1,-6 0-1,2 1-6,0 1 1,-1-6 0,3 7-1,-4-3 5,-2 0 0,6 6 0,-4-5 0,2-1 1,0 2 1,-5-4 0,3 7 0,0-3 0,0-4 0,-4 4 0,7 1 0,-1-1 0,-2 0 0,4 0 0,-6-3 0,0 1-2,1-2 0,-1 1 0,-4-1 0,2 2 4,-1-1 0,3-3 1,-2-2-1,1 3 0,1 3 1,-6-3-1,4 5 1,-3-2 0,-3 0 0,1 6 1,1-3-1,1-1-1,-3 0 1,10 0 0,-9-3 0,1 1-1,1-2 0,-3 5 0,0-1 0,3 0 0,3 0 0,-3 0 0,3-3 0,-4 3 0,-1 2 0,-1-4 0,1 5 0,-1-3 0,1-4 0,-1 4 0,0 1 0,1-1 0,-1 0 0,1 4 0,-1-4 0,1 1 0,-1-1 0,1 6 0,-3-4 0,-1 2 0,-3 0 0,1-2 0,6 5 0,-1-3 0,1 2 0,5-4 0,0 2 0,-2 2-1,-1 2 0,3-6 1,0-2-1,1-1-6,1-1 1,-6 6 0,5-6 0,-3 1 5,2 1 0,-3-6 0,3 6 0,-2-1-1,3-1 1,-5 2-1,6-3 1,-2 3 2,1 2 1,7 0 0,-4 4 0,2-4-2,0-1 1,0 3 0,4-4 0,-2 0-1,-2 0 0,1 5 1,3-5-1,-2 0-16,-2 0 1,-2 4-1,4-5 1,-2-1 8,2 2 1,-4-5 0,0 3 0,-1-4 5,-5-1 1,4 5 0,0 0 0,1-1 11,-1-3 1,4 0 0,-4 3-1,0 1 5,1-2 0,5-1 0,-4-3 1,2 3-3,0 3 0,0-4 0,6 5 0,0-5 1,0-2 1,0 7 0,0-1 0,2-2-9,3-1 0,-3-3 0,4-1 1,-4-3-9,-2-1 0,0 0 0,0 5 1,0-1 1,0-5 1,5 3-1,1-6 1,-2-1 12,-2 1 0,-2 4 0,0-4 0,-2-1-4,-4 1 1,4 0 0,-4-4-1,4 3-5,2 3 0,0-6 0,-2 4 0,0-2-6,2-1 0,-4 1 1,9-4-1,-5 2-2,-6 2 1,4 0 0,-5-6 0,1 0 1,0 0 0,-8 6 0,4-1 0,-1-1-24,-1-2 1,0-2 0,-7 2 0,-3 2-91,-1 2 0,-6 2-26,5-3 1,-1 5 140,2 8 0,-12-1 0,-10 1 0</inkml:trace>
  <inkml:trace contextRef="#ctx0" brushRef="#br0" timeOffset="-30075">1 4262 7569,'11'0'-715,"1"0"1,1 0 613,3 0 1,-4 0 0,-1 0 0,3 0 113,1 0 0,3 0 0,1 0 1,3 0-8,1 0 0,0 0 0,-3 0 0,1 0-6,2 0 1,6 0 0,-3 0 0,-1 0 5,0 0 0,6 0 0,-2 0 0,2 0-1,-2 0 1,4-6 0,-4 1 0,2 1-3,-1 2 1,1 2-1,-6 0 1,0 0 4,0 0 0,6-6 0,-4 0 1,3 2-4,-1 2 0,-2 2 0,4 0 1,-4 0-9,-2 0 1,-1 0 0,-5 0-1,2 2 2,3 4 0,5-4 0,-4 4 0,0-4 0,0-2 0,5 6 1,-5-1-1,2-1 2,4-2 1,2-2 0,2 0 0,-2 0 4,-4 0 0,4 0 0,-2 0 0,4 0 0,0 0 1,10 0 0,-9 0 0,5 0-7,2 0 1,0 0-1,-5 0 1,5 0 1,2 0 1,-7 0-1,5 0 1,-2 2-1,0 4 1,1-4-1,-3 4 1,2-4 21,-2-2 1,0 0-1,-1 0 1,3 0-13,-2 0 1,4 0-1,-1 2 1,1 2-9,0 1 0,3 1 1,-3-6-1,2 0-4,3 0 1,2 0 0,3 2 0,-3 2-4,-3 2 1,9 0 0,-3-6 0,-1 0-3,-4 0 0,3 0 1,-4 0-1,1 0 21,-1 0 1,3 0-1,-3 0 1,1 0-4,-1 0 1,1 0-1,-3 0 1,1 0-9,3 0 1,5-6 0,-7 0 0,3 2-9,3 2 1,-1 2 0,0 0 0,1 0 2,-1 0 1,1 0-1,-1 0 1,0 0-1,1 0 0,-1 0 1,1 0-1,-1 0 7,0 0 1,-3 0 0,1 0-1,3 0-3,-5 0 1,5 0 0,-7 0 0,5 0-2,1 0 0,0 0 0,1 0 0,1 0-4,4 0 1,-1 0 0,5 0-1,-2 0-1,-4 0 0,-1 0 0,-1 0 1,0 0 0,-1 0 1,1 0 0,-11 0 0,1 0 3,5 0 0,-5 6 0,1 0 1,0-2-4,-1-2 1,-3 3 0,4 1 0,-1-2-2,1-2 1,0 4 0,3 0 0,-1 0-8,1 1 0,3-5 0,1 4 0,0-4 2,1-2 0,5 0 0,0 0 1,-2 0 0,-1 0 0,-5 0 1,-1 0-1,-3 0 7,3 0 0,-6 2 0,-1 2 0,-1 2-1,0-2 1,-1-2 0,-5-2 0,0 0-2,0 0 0,0 1 1,0 3-1,0 2-9,0-2 1,0-2 0,0-2 0,0 0-1,0 0 1,0 6 0,0 0-1,-1-2 5,1-3 1,0-1 0,0 0-1,0 0 3,0 0 0,0 0 1,-2 0-1,-2 0 1,-2 0 0,0 0 1,6 0-1,-2 0 2,-4 0 0,8 0 0,-6 0 1,0 0-3,2 0 0,0 0 1,2 0-1,0 0 1,0 0 1,0-5 0,0-1 0,-2 2 2,-4 2 1,4 2-1,-6-2 1,2-2 3,0-2 0,0 1 1,6 5-1,-2 0 2,-3 0 0,2-6 0,-2 0 0,1 2-2,-2 2 0,4 2 0,-6 0 0,2 0-2,0 0 0,-2 0 0,4 0 0,-2 0-5,2 0 0,2 0 0,0 0 0,-1 0-5,-3 0 0,-6 6 1,4 0-1,0-2 2,0-2 1,-3-2 0,3 0 0,-2 0 0,-4 0 0,5 0 0,-1 1 0,0 3 0,0 2 1,1 0 0,-5-6 0,2 0 0,-1 0 0,-1 0 0,0 0 0,3 0 0,-3 0 0,-2 0 0,-1 0 0,-1 0 0,1 0 0,-1 0 0,1 0 0,-1 0 0,1 0 0,-1 0 0,0 0 0,1 0 0,-1 0 17,1 0 1,-1 0-17,1 0 1,-7 0-2,1 0 0,0 0 3,5 0 0,-5 0-8,-1 0 0,1 0-13,6 0 1,-7 0-22,1 0 1,-6 0-14,5 0 1,-5 0 14,6 0 1,-6 0-40,5 0-42,1 0-3,5 0 121,-7 0 0,-2 0 0,-8 0 0</inkml:trace>
  <inkml:trace contextRef="#ctx0" brushRef="#br0" timeOffset="-818">4017 3808 7569,'0'-17'-908,"0"5"687,0 0 1,2 9-34,4-3 322,-4 4-29,6 2 33,-8 0 1,0 8-45,0 3 0,0 5 0,0 1 0,0 1-7,0-1 0,0 1 1,0-1-1,0 1 8,0-1 1,0 6 0,0 1 0,0-1 5,0 2 0,0 0 0,0 6 1,2-3-16,4-3 1,-4 6-1,3-2 1,-3 2-27,-2-2 1,0 4-1,0-4 1,0 4 0,0 2 0,2-2 0,2-4 0,2-4-1,-2 1 1,-2-7 0,-2 6-1,0-1 1,0-1 1,6 0-1,-1-5 33,-1-1 0,0-5 12,2-1 114,-4 1-85,6-2-132,-8-3 63,0-7 0,-16 0 0,-3 0 0</inkml:trace>
  <inkml:trace contextRef="#ctx0" brushRef="#br0" timeOffset="4465">5170 3773 7341,'-8'-9'-1428,"6"-1"1311,-4 4 154,5 4-19,1-6 1,0 6 118,0-3 56,0 3-80,0-6-122,0 8 0,0 8 0,0 3 21,0 5 0,0 1 0,0 3 0,0 1 13,0 2 1,0 1 0,0-5 0,0 2-13,0 3 1,1 1 0,3-4 0,2 4 42,-2 3 1,0-5 0,0 6 0,2 2-38,-2 2 0,-1 2 0,1-2 0,2-2-9,-2-2 1,0-2-1,0 4 1,2-2 11,-3 2 1,5-3 0,-2-1-1,-2-2 19,-2-4 1,4-1 0,0-3-5,-3 1 1,5-1-1,-2 1-29,-2-1 1,0-1 0,0-3-1,1-1 0,1-6 1,-6 5 0,2-7 175,4 2-43,-4-4-163,6-2-220,-8 0-120,0 0 362,-8 8 0,-2-6 0,-7 5 0</inkml:trace>
  <inkml:trace contextRef="#ctx0" brushRef="#br0" timeOffset="5087">4733 2900 7569,'0'-17'-425,"0"-1"300,0 1 0,0 5 61,0 0 1,2 10 0,2 2 82,2 10 1,2 4 0,-4 1 0,3 1 13,3 3 0,-4 3 0,4-5 0,-1 0-12,1 1 1,-6 1-1,4 3 1,-2 1-51,-1-2 1,1-1 0,-4-3 9,4 1 0,-4-1 0,4 1-31,-4-1 1,0-7 0,1-3-136,3 1 0,0-4 0,-8 6 22,-4-2 0,2-3 163,-7-5 0,-1-7 0,-5-11 0,-1-9 0</inkml:trace>
  <inkml:trace contextRef="#ctx0" brushRef="#br0" timeOffset="5495">4751 3057 7569,'0'-17'-227,"0"-1"1,-2 1-272,-4-1 1,4-5 433,-4 0 1,4 0-1,2 5 235,0 1 0,0-1 0,0 1-121,0-1 0,0 7-27,0-1 1,2 8 0,4-2 30,6 4 0,3 2 0,3 0-50,-1 0 1,1 2 0,-1 4-1,1 4-1,-1-1 1,-1 7 0,-3-4-1,-1 3 3,1 3 1,3-1 0,1 1-3,1-1 0,-1 0 0,1-1-6,-1-4 1,1-5 0,-1-7 13,1 0 1,-1 0 0,-1-2-28,-5-3 1,3 1 0,-8-8-1,-2-1-20,-2-3 1,3-7 0,1-1 0,-2 1-1,-2-2 1,-2 6 0,0-5 0,0 5 26,0 1 0,0 7 0,0-1 84,0-2-78,-8 7 0,6 7 1,-4 11-1,5 5 12,1 1 0,0 3 0,0 3 0,0 4-7,0 0 0,0 4 0,0-5 0,1 1-21,5 4 0,2 0 1,6 0-1,-3-2-131,3 2 1,1-4 0,5 0 148,3-1 0,-3-3 0,5-6 0</inkml:trace>
  <inkml:trace contextRef="#ctx0" brushRef="#br0" timeOffset="5896">5467 3075 6420,'12'0'-201,"-1"0"214,3 0 1,-5-6 0,3 0-1,0 0 7,-3-2 0,7 1 0,-4-7 0,1 2-9,-1-1 0,1-3 0,-5-1-80,2-1 1,-6 7 0,2-1 55,-4-1 0,-10 5 1,-4 2-1,-3 4 15,-3 2 0,7 0 1,-1 0-1,-2 0 96,-1 0 1,-3 8 0,1 2 0,1 1-52,5 1 1,-5-1-1,6 7 1,1-1-24,3 1 1,4-1 0,2 1-1,0-1-32,0 1 1,0-1-1,2 1 1,2-1-42,2 1 0,9-7 0,1-1 0,5 0-42,0-1 0,7-5 0,-1 4 1,2-2-92,0 0 1,0-1 181,6-5 0,0-7 0,0-3 0</inkml:trace>
  <inkml:trace contextRef="#ctx0" brushRef="#br0" timeOffset="6277">5938 3022 7267,'-7'-17'-305,"3"-1"1,-8 1 0,-1-1 436,-3 1 1,4 5-1,1 3-181,-3 1 0,-1 2 1,-1 8 59,4 4 1,-3 2 0,5 5-1,-1-1 39,-1 1 1,8 3-1,-2 1-43,4 1 1,2 5 0,0 0-15,0-1 0,8-5 0,4-3 0,3-4-40,3-3 1,-1 5 0,1-6-1,-1-2-34,1-2 1,-1-2 0,1 0 38,-1 0 1,0-6 0,1-2 0,-3-2 16,-3-3 0,2-3 0,-7 1 0,1 1 22,0 2 0,-2 1 109,-6-7 0,0 7 1,-2 1 40,-4 2 0,-4 4-90,-7 10 0,5-2-48,1 8 1,7-1 0,-2 7-52,4-1 0,4-5 0,2 0 0,3-1-61,3-1 1,2 3-1,5-5 1,1 0-210,-1 0 312,1-2 0,7 1 0,2 3 0</inkml:trace>
  <inkml:trace contextRef="#ctx0" brushRef="#br0" timeOffset="6694">6200 2952 7569,'-9'-7'-57,"-5"-3"-339,8-7 346,0 7 0,6 10 0,0 11 13,0 5 1,2 0 0,2-3 0,4-1-21,2 1 0,-4-3 1,3 2-1,1-1 60,0-1 0,-4 4 0,3-7 0,1 1-1,0 0 0,-5 4 0,7-7-8,2-1 0,-5 4 1,3-2 0,-6 0 0,4-8-20,-3-4 1,-1-4 0,-6-7-14,0-1 1,6 1 0,0-1 0,-2 1 27,-2-1 1,-2 1-1,0-1 1,0 1 8,0 0 1,5-1-1,1 1 1,0 1 10,2 4 0,-4-1 0,7 7 21,3 2 1,-4 2 0,1 2-19,3 0 0,-1 2 0,1 4 0,-4 6 75,-3 3 1,7 3 0,-4 1-78,-1 4 0,5-1 0,-6 5 0,2 0 1,1 0-66,-1 4 0,0 2 1,-7 0-1,3-2-287,-2-2 341,-2 8 0,-2 0 0,0 6 0</inkml:trace>
  <inkml:trace contextRef="#ctx0" brushRef="#br0" timeOffset="30276">10776 5101 7304,'0'-10'-1086,"2"2"1074,4 8 1,-2 0 0,7 0 64,3 0 1,3 0 0,5 2-18,1 4 1,0-4 0,-5 4 0,1-3-34,4 3 1,-1-4 0,5 6 0,-2-2 11,-3 0 0,3 5 1,0-3-1,0 0-22,0 0 0,5-3 1,-7-5-1,-2 0-27,-1 0 0,-3 0 0,1 0 8,-1 0 133,0 0-102,-7 0 0,-4 2 1,-12 2 1,-6 2 1,-1 2 0,-1-4 0,3 3 23,-3 3 1,-1-4 0,-3 6-1,1 1-10,-1 3 1,1-1 0,-1-1 0,1-3-34,-1 3 0,1 2 1,-1 1-1,1 1-4,-1-1 0,7 0 0,1 1 1,0-1 35,1 1-20,5-1 0,-19 1 0,3-1 0</inkml:trace>
  <inkml:trace contextRef="#ctx0" brushRef="#br0" timeOffset="30863">11789 5066 7569,'10'-8'-652,"-3"6"1,-7-4 657,0 12 1,6 4 0,0 7 0,-2 1-1,-2-1 9,-2 0 0,0 7 0,0-1 1,0-2-24,0-1 1,0-3-1,0 1 1,2-1-21,4 1 1,-4-7 0,3 1-23,-3 2 0,4-5-150,0 3 200,0-8 0,-6-4 0,0-10 0</inkml:trace>
  <inkml:trace contextRef="#ctx0" brushRef="#br0" timeOffset="31206">11772 5118 7458,'0'-17'-612,"0"-1"1,7 8 608,5 5 1,3 5-1,3 3 1,-3 5 17,-3 2 1,4-4-1,-5 5-4,5 3 0,1-4 0,1-1 0,-1-1 2,1-4 0,-1-2 0,1-2-8,-1 0 1,0 0-1,-1-2 1,-2-4-14,-3-5 0,-1 1 0,4-2 0,-3-1 0,-1-3 0,1-1-2,-5-1 1,2 1-4,-2-1 0,-2 9 20,-10 3 1,2 6-1,-6 6 1,1 5 10,-1 5 0,6 1 0,-2 1 0,4-1-28,2 1 1,0-1-1,0 2 1,2 3-24,4 1 1,-2 0-1,8-5 1,1-1 32,3 1 0,9 7 0,2 2 0</inkml:trace>
  <inkml:trace contextRef="#ctx0" brushRef="#br0" timeOffset="31564">12453 5188 6056,'17'0'0,"1"0"1,-1 0 0,0 0 0,1-2 0,-1-4 0,-5 2 0,0-7-6,1-3 0,-5 4-2,-2-1 0,-6 1 0,-6-4 4,-6 3 0,3 7 0,-3-2 0,-2 4 44,-1 2 1,-3 0-1,1 0 1,0 0 44,-1 0 0,6 8 1,1 3-72,-3 5 1,6 1-1,3 1 1,3-1-15,2 1 1,0-1-1,2 1 1,3-1-75,7 1 0,4-7 1,1 1-1,2 0-88,5-3 1,-3 5 160,8-8 0,0 7 0,6-3 0</inkml:trace>
  <inkml:trace contextRef="#ctx0" brushRef="#br0" timeOffset="32264">13099 5170 7569,'9'-17'-861,"-3"-1"552,-4 1 0,-4 1 291,-4 5 0,-3-3 0,-9 8 17,1 3 0,-1 1 1,1 2-1,-1 2 31,1 3 1,0-3 0,-1 6 0,1-2 15,-1 0 0,7 7 1,-1-1-27,-2 3 1,7 3 0,1-1 0,4 1-12,2-1 1,0 1 0,2-1 0,4-1-1,5-5 1,5 5 0,1-6 0,1-1-61,-1-3 1,-5-4 0,-1-2 0,3 0 25,1 0 0,3 0 1,-1-2 5,1-4 0,-1-3 0,1-9 8,-1 1 1,-5-3-1,-2-1 1,-3-2-6,-3 1 1,-2-3-1,-2 0 1,0 0 6,0-1 0,0-3 0,0 4 0,0 0 1,0 0 0,0-4 0,-2 3 0,-2 1 7,-1 0 0,-1-4 0,6 4 0,0-1 24,0 1 0,-6 2-3,0 5-22,-8 1 1,7 9 11,-5 8 0,4 2 1,8 10-1,-2-1 32,-3-1 1,3 8 0,-4-3-3,4 6 0,4 3 0,2-5 0,3 2 0,1 5-14,0 1 1,6-4-1,-5 4 1,3 0-11,0 1 1,-1-5 0,7 4 0,-3-2-28,-3-3 1,3 3 0,-3-4 0,4-3-3,1-5 1,-5-3 0,-1 2 6,3-7 1,1-3 0,3-2-1,-1 0 4,1 0 0,-1 0 0,1-2 0,-1-3-31,1-7 1,-1-4 0,1-1 0,-1 1-11,0 5 0,1-11 0,-3 5 30,-3-2 0,-4-1 0,-6 5-24,4 3 47,-4 4 1,5 10 68,-7 4 1,0 4 0,0 7-58,0 1 0,0-7 0,2 1 0,2 1-62,2 3 1,8 0 0,-5-3-1,3-1-390,0 1 430,-1-5 0,7 8 0,-1-7 0</inkml:trace>
  <inkml:trace contextRef="#ctx0" brushRef="#br0" timeOffset="32422">13640 4804 7569,'-11'-22'-337,"-1"5"-426,0-4 565,-5 11 1,-1 0 95,1 4 0,7 12 0,4 6 102,4 3 0,2 3 0,0-1 0,0 1 0</inkml:trace>
  <inkml:trace contextRef="#ctx0" brushRef="#br0" timeOffset="32885">14129 5066 7569,'0'-18'-1596,"-2"1"1547,-4-1 1,-3 1 0,-9 1 186,1 5 1,5 3 0,1 6 0,-3-2-108,-2-2 1,-1 0-1,-1 6 28,1 0 0,5 2 0,1 2 0,-1 4-29,2 2 1,-3 1-1,7 7 1,0-1-33,-2 1 0,6-1 0,-3 1 0,3-1-8,2 1 1,0 5 0,2 0-81,3-2 0,5-3 0,8-4 46,-1-3 0,1-7 1,-1 2-1,0-4-10,1-2 0,-1-6 0,1-2 1,-1-1 5,1-5 1,-7-2 0,-1-1-1,0-2 38,0-5 0,-7 5 0,3-4 69,-4 3 1,-2 3 209,0-1-249,-8 9 1,1 3 0,-5 12 11,6 5 0,4 5 1,2 1-56,0 1 0,2-7 1,2 1-1,4 1-77,2 3 0,1-4 1,7-1 99,-1 3 0,1 1 0,-1 3 0</inkml:trace>
  <inkml:trace contextRef="#ctx0" brushRef="#br0" timeOffset="33290">14356 5013 7569,'-9'-8'-254,"3"-3"-221,4 3 91,2 0 349,0 8 0,2 6 0,2 2 44,1 2 1,7 1-1,-6 7 1,0-1 5,1 1 0,-3-3 1,6-1-1,0-3-18,-1 3 0,-3 0 0,4-1 3,-2-1 0,-1-8-8,-1 1 2,-4-3 1,6-9 0,-8-5 2,0-4 0,0-1 0,0 0 1,2 1-15,4 4 1,-4-3-1,5 3 1,-1-3-30,0-3 0,8 1 0,-3 1 0,5 3 38,1 1 1,7 6 0,-1-4-1,-2 3 51,-1 3 1,-3 2 0,1 2-1,1 0-8,4 0 0,-3 8 1,3 3-19,-4 5 0,-1 7 0,-3 0 0,-3 1-35,-6 1 0,2-4 1,-3 8-1,1 0-22,2-1 0,-6 3 0,4-6 1,-6 2 39,-6 4 0,-4 2 0,-7 2 0</inkml:trace>
  <inkml:trace contextRef="#ctx0" brushRef="#br0" timeOffset="22446">8663 5066 7403,'8'-10'-718,"-6"-6"0,7 9 685,-3-5 36,-4 4 1,6 10-15,-8 4 1,2-2 7,4 8 1,-4-7-1,3 7 16,-3 2 1,-2 1 0,2 4 0,2 3 4,2 1 1,0 0 0,-6-3 0,0 1-13,0 2 0,0 1 0,0-5 0,0 2-18,0 3 1,0-1-1,0-5-35,0-1 1,0 0 46,0 1 0,-8-1 0,-2 1 0</inkml:trace>
  <inkml:trace contextRef="#ctx0" brushRef="#br0" timeOffset="28509">8576 5101 6009,'0'-10'165,"1"2"-141,5 8 1,-2 0 4,8 0 0,-6 2 1,3 4-4,-1 5 1,0-1 0,-4 2 0,4-1-5,1-1 0,1 6 0,4-5 0,-3 5-15,3 1 0,1-5 0,3 0-16,-1 1 1,1 1-1,-1-3 1,1-3 13,-1 0 0,-5-6 1,-1 6-37,3-1 1,1-5 16,3 4 6,-8-4 1,-3-4-4,-7-4 0,0-3 0,0-9-18,0 1 0,0-1 0,0 1 0,0-1 0,0 7 1,0-1 3,0-2 1,6 5 0,2-1 13,2 2 1,-6 1-1,3 3 14,1-2 1,2 0 2,7 6 1,-5 0 1,0 0 0,-7 0-5,7 0 12,-8 0 0,6 2 1,-7 4 6,3 5 0,0-1 0,-6 2 0,0 1-15,0 3 1,2 1 0,2 1-27,2-1 0,0 1 0,-5-1 0,3 1 8,2-1 0,6 1 11,-6-1 0,7 8 0,-3 2 0</inkml:trace>
  <inkml:trace contextRef="#ctx0" brushRef="#br0" timeOffset="29011">9361 5380 7320,'18'10'-634,"-1"-4"0,-7-12 621,-4-6 0,2 2 1,-1-1 19,3-3 1,-6 4 0,4-1 0,-2-3 2,-1-1 1,1 3 0,-4 0-11,4-1 0,-4 3 0,4-2 0,-4-1 4,-2-3 0,0 5-27,0-1 1,-2 8 24,-4-2 1,2 4 0,-8 2 54,-1 0 0,-3 6 0,-1 2-31,-1 2 0,7 1 1,1 7 14,2-1 0,1 1 1,3-1-1,-2 1-38,2-1 1,2 1-1,2-1 1,2-1-16,4-5 1,-2 5-1,7-7 1,3 3-42,1 0 0,-3-3 0,2 5 0,3-4 41,4-3 12,3-1 0,1 2 0,2 2 0</inkml:trace>
  <inkml:trace contextRef="#ctx0" brushRef="#br0" timeOffset="29435">9903 5258 7345,'-8'-18'-694,"4"9"0,-7 3 670,-3 4 1,-2 2 0,-1 2 0,0 2 86,-1 1 1,6 1 0,1-4 0,-3 2 20,-1 2 0,3 2 1,0-3-33,-1 7 1,3 4-1,0 1 9,3 1 0,1-7 1,6 1-104,0 1 0,8 1 1,3 0-22,5-3 1,-5-7 0,1 2 38,2-4 0,1-2 0,1-2-5,-5-4 0,3 2 1,-6-5-1,-1-1-6,1 0 0,-2-1 1,-4-7 49,4 1 0,-4 5 5,4 0 0,-5 6 25,-1-5-30,0 7 1,0-2-9,0 12 0,0 4-38,0 7 0,0 1 0,2-3-91,4-3 1,-2 1 121,8-7 0,-1 8 0,7-5 0</inkml:trace>
  <inkml:trace contextRef="#ctx0" brushRef="#br0" timeOffset="29835">9990 5293 7569,'8'-10'-245,"-6"0"-183,4 4 160,-4 4 1,0-5 31,3 7 269,-3 0 1,12 2 0,-8 3-2,-2 7 0,3 4 0,-1 1-24,-2 1 0,4-7 1,-2 1-11,-2 1 0,3-3-24,-1 2 27,0-8 8,-6 3 0,0-8 0,0-5-40,0-6 0,0-3 0,0-3 27,0 1 0,6-1 1,2 1-1,-1-1-9,1 1 1,0 1 0,-4 3 0,3 3 17,3 2 0,-4 2 0,6 6-4,1 0 1,-3 0 0,0 2 0,-1 2-2,1 2 1,-4 6 0,4-5 0,-1 3-53,1 4 1,-4 1-1,5 3-20,3-1 0,-4 1 0,1-3 72,3-3 0,1 3 0,3-5 0</inkml:trace>
  <inkml:trace contextRef="#ctx0" brushRef="#br1" timeOffset="90721">11003 2254 6594,'0'-18'-89,"0"1"200,0-1 1,0 7-1,2 1-178,4 2 0,-4 1 252,4 1-111,-4 4 1,-1-4-19,5 12 1,-4 4-1,4 7 1,-4 0-14,-2 1 1,6 1-1,0 3 1,-2 3-2,-3 2 0,-1-4 0,0 5 1,2-1-15,4 0 1,-4 2-1,4 4 1,-4-2-33,-2-2 1,0 0 0,0 6 0,2 0-15,4 0 1,-4-6 0,5 0 0,-1 0-62,0-1 1,2 3-1,-4-6 1,2 0-79,-3 0 0,5-1 0,-2-7 0,0 0-61,2 1 1,-7-6 217,5-1 0,4-7 0,0 4 0</inkml:trace>
  <inkml:trace contextRef="#ctx0" brushRef="#br1" timeOffset="91084">11073 2411 7569,'-6'-17'-70,"0"-1"0,0 1-61,6-1-118,0 1 1,0-1 160,0 1 1,2 1 0,4 3 133,6 1 1,5 6-1,5-3-10,1 1 0,2 2 0,-3 6 0,3 0-33,2 0 1,0 0 0,4 0 0,-4 2-3,-1 4 0,3-2 1,-6 7-1,-2 3-17,-1 1 1,-9 3 0,-1-1 0,-2 1-8,-4-1 0,-2 1 0,-2-1 1,0 1 14,0-1 0,-8 1 0,-4-3 1,-5-1 31,-7-3 1,3 1 0,-8 3 0,0-1-20,2-2 1,-6-7-1,6 5 1,-1-2-7,5-4 1,4-2 0,1-2-41,1 0 1,5 2-281,1 4 0,9-5 321,2 5 0,7-4 0,11-2 0</inkml:trace>
  <inkml:trace contextRef="#ctx0" brushRef="#br1" timeOffset="91517">11806 2429 7329,'-17'-6'-445,"0"0"0,5 0 0,0 6 421,-1 0 1,-3 0-1,-1 0 184,-1 0 1,7 0-58,-1 0 0,8 8 0,-2 3-65,4 5 1,2 1-1,0 1-19,0-1 1,2 1 0,2-1 0,2 1-18,-2-1 1,4-5 0,-1-2 0,1-1 23,0 1 0,0-6 0,-3 2-2,7-4 0,4-2 1,-1-2 14,-3-4 1,3-2 0,-5-5-1,2 1-51,-1-2 0,-7-1 1,4-3-1,-2 1-13,0-1 0,-1 1 1,-5-1-4,0 1 0,0 0 1,-2-1-6,-3 1 1,-3 5-1,-6 2 1,3 2-49,-3 5 1,-1 1-1,-3 4 1,1 1-24,-1 3 0,-5 8 0,0-2 18,1 3 1,5 3 0,3-1 85,3 0 0,7 1 0,-4-1 0,8 1 0</inkml:trace>
  <inkml:trace contextRef="#ctx0" brushRef="#br1" timeOffset="92001">12191 2394 7569,'17'-8'-121,"-7"6"0,0-14 388,-5 5 0,-1-5-225,8-1 1,-8 5-658,2 0 1,-6 9 599,-6-3 1,-4 4 0,-7 2 16,-1 0 0,1 2 1,-1 2-1,1 3 5,-1 3 0,-5-4 1,2 6-1,3-1 0,5-1 0,3 5 2,-2-3 1,4 4 4,8 1 0,2-5 1,4-3-1,6-1 0,3-4 1,3 0 0,-1 0 0,1 2-8,-1-2 1,7-1-1,-1 1 1,-2 2-18,-1-2 1,-3 4-1,1-2 1,-1-1 10,0 3 1,-5-4-7,0 8 0,-8-7 1,1 7 1,-5 0 12,-5 5 0,1-7 1,-8-2-1,-2-2-5,-1-1 1,-2 1-1,-3-6 1,-1 0 10,-3 0 1,1 0-1,6 0 1,-1 0 4,1 0 0,-1 0 0,1 0-23,-1 0 0,3-2-561,3-4 342,4 4 1,10-11 221,4 7 0,4-8 0,7 5 0</inkml:trace>
  <inkml:trace contextRef="#ctx0" brushRef="#br1" timeOffset="92231">12470 2394 7569,'10'-2'-1360,"-4"-4"1506,-4 4-64,5-6 1,-5 10-1,4 4-50,-4 6 1,0-3-1,2 3-11,2 1 1,-1 9 0,-3 1 25,4-2 0,-4-1-659,4-3 612,-4 1 0,-2-1 0,0 1 0</inkml:trace>
  <inkml:trace contextRef="#ctx0" brushRef="#br1" timeOffset="92431">12453 2079 7569,'-6'-17'0,"0"-1"-382,2 1 244,2 7-491,2-5 577,0 13 0,0-4 0,0 12-375,0 5 427,8 5 0,2 9 0,7 2 0</inkml:trace>
  <inkml:trace contextRef="#ctx0" brushRef="#br1" timeOffset="92760">12854 2027 7470,'-6'-12'-222,"1"1"0,-1 5 214,6-6-38,0 8 0,0-2 77,0 12 0,0 4 0,0 7 0,0 3 12,0 3 1,0-2-1,0 7 1,0-1-6,0 0 1,0 0-1,0 4 1,-2-4-43,-4-1 1,4 3 0,-4-4 0,4 0 5,2 0 1,0 1-1,0-5-2,0 2 1,0 0 0,0-5-274,0-1 0,0-5 1,0 0 1,-2-3 271,-3 3 0,-5 4 0,-8-7 0</inkml:trace>
  <inkml:trace contextRef="#ctx0" brushRef="#br1" timeOffset="93238">12680 2376 7350,'-12'0'-1318,"0"0"1496,8 0 1,4 0-107,12 0 0,-2 0 0,1 0 26,3 0 0,2 0 1,1 0-38,1 0 1,1 0 0,2 0 0,4 0-62,3 0 1,-5 0 0,4 0 0,0 0 19,0 0 0,1-6 0,1 0 0,-4 3-62,0 1 0,-5-4 0,5 0 0,-2 0-22,0-2 1,1 7 0,-7-7 46,1 0 0,-7 6 56,1-4-35,-8 4 0,2 2 1,-12 0-1,-6 0 0,2 2 1,-1 2-1,-1 4-1,2 2 1,-5 1 12,3 7 1,3-1 0,-1 1 38,2-1 0,2-5 1,6-1-30,0 3 0,0-4 0,2-1 10,4-1 0,-2 4 0,8-6 0,1-3 1,3-1-124,1-2 0,1 0 76,-1 0 0,1 0 0,-1 0 0,0 0-291,1 0 1,-1-5 301,1-1 0,-1-16 0,1 3 0</inkml:trace>
  <inkml:trace contextRef="#ctx0" brushRef="#br1" timeOffset="93381">13308 2114 7569,'-11'-6'-211,"-1"-1"-443,-2-3 0,-1 6 438,-2-2 216,7 4 0,-6 18 0,7 3 0</inkml:trace>
  <inkml:trace contextRef="#ctx0" brushRef="#br1" timeOffset="94130">13466 2254 6711,'1'12'117,"3"-1"-56,2 3 1,6 1-1,-4 3-9,1-1 1,-5 1-1,2-1 1,-2-1-70,2-5 1,-4 5 0,3-5 12,-3 5 0,0 0 26,4-5-9,-4 5 1,8-16-1,-4 0-65,5-10 1,-1-4 0,2 1-1,-1 1 11,-1-1 1,5-3-1,-3-1 1,4-1-67,1 1 0,1-1 1,-1 3 53,1 3 0,-7 4 0,1 8 68,1 0 0,3 0 1,1 0 167,1 0 1,-1 0 0,1 0-142,-1 0 1,1 2 0,-1 2 0,1 2-25,-1-2 0,1-2 0,-1-2-4,0 0 0,1 0 1,-1 0-66,1 0 1,-1-8-76,1-4 1,-7-3 95,1-3 0,-10 1 16,-2-1 1,-8 9 0,-9 3-1,-1 4-2,1 2 0,-1 0 0,1 0 0,-1 0 40,1 0 1,0 0 0,-1 2 0,1 2 14,-1 2 1,7 7-1,1-1-4,2 3 0,-4 3 0,7-1 0,1 1-2,2-1 1,2-5-1,0-1 1,2 3 4,4 2 1,-3-1 0,7-1 0,0-5 39,0-1 0,-5 4 0,7-4-3,2 1 1,1-5 0,3 2 22,-1-4 0,0-2 0,1 0-30,-1 0 1,1-2 0,-1-2-56,1-2 0,-7-5 0,1 5-45,2 2 0,-5 0-317,3-2 1,-6 4-646,5-4 994,1 12 0,-2-4 0,-2 6 0</inkml:trace>
  <inkml:trace contextRef="#ctx0" brushRef="#br1" timeOffset="94864">15125 2429 7263,'7'9'-464,"3"-1"1,8-8 670,-1 0 0,1-8-148,-1-3 0,-2 1 1,-1 0-1,-4 0-4,-2 1 0,5-3 1,-1-5-150,3-1 1,-3 1 0,-2-1 25,-3 1 0,5-1 0,-6 1 1,-2-1-25,-2 1 0,-2-6 0,0-1 1,0 3 47,0 2 1,0 1 0,0-1 40,0-5 1,-2 5 0,-4-2 0,-6 5 75,-3 5 0,-3 7 0,1-2 23,-1 4 1,1 2-34,-1 0-45,1 0 1,7 8-1,4 3 7,5 5 0,1 7 1,0 0-1,0-1-15,0-3 1,5-1 0,5-1 0,4 1-10,5-1 0,8 0 0,-2 1 1,3-1 0,3 1 0,0-1 1,0-1-1,-4-3-12,-2-1 0,4-2 1,-6 3-1,-1-1 2,-3 2 1,-7-5-1,-2 3 30,-3 2 0,5-5 12,-6 3 0,-8-2 0,-10 1 1,-3-5-12,-3-4 0,1 0 0,-3 2 0,-1 2-9,-2-2 1,-2-3 0,3-1-1,-1 0-48,2 0 0,1 0 1,3 0-161,-1 0 0,7 0-368,-1 0 562,8 0 0,-4-7 0,8-3 0</inkml:trace>
  <inkml:trace contextRef="#ctx0" brushRef="#br1" timeOffset="95164">15753 1957 7266,'0'-12'-443,"0"1"483,0 7 0,2-2 0,2 12 0,2 5 1,2-1-1,-4 2 1,1 1-17,-1 3 1,4 7 0,-2 0 0,0 1-23,2 1 0,-7-6 0,7 7 0,-2-3-4,0 0 0,0 2 0,-6-3 0,0 1-160,0-2 1,5-1 0,1-3 35,-2 1 0,0-3 0,0-1 18,2-3 108,0-7 0,1 4 0,3-8 0</inkml:trace>
  <inkml:trace contextRef="#ctx0" brushRef="#br1" timeOffset="95589">16155 1905 7504,'10'2'-293,"-4"3"1,-12-1-1,-4 8 269,0 1 1,-5-3 0,3 2 10,-3 1 0,-3-3 1,1 2-1,-1-1 9,1-1 0,-1 6 1,1-7-1,1 3 2,5 0 0,-5-7 0,5 5 10,-5-2-1,-1-2 0,-1 0 0,1-1 1,-1-1 1,1-2 3,-1-2 1,9 2-24,3 4-1,4-4 0,10 6 0,3-6 0,5 1 7,1 3 1,1 0 0,-1-6 0,1 2 40,-1 4 1,0-2-1,1 5 1,-1 1 62,1 0 0,-1 1 0,1 7-99,-1-1 0,-1 1 0,-5-1 0,-3-1 4,0-4 0,-6 3 0,4-3 6,-4 3 0,-2 3-262,0-1 1,5-5 251,1-1 0,0 1 0,-6 6 0</inkml:trace>
  <inkml:trace contextRef="#ctx0" brushRef="#br1" timeOffset="96021">16330 2306 7312,'17'0'-307,"1"0"1,-1 0 237,1 0 1,-1 0 0,0 0 50,1 0 0,-1-2 0,1-2-4,-1-1 0,-7-9 0,-2 2 12,0-3 0,-7 3 0,5 1-38,-4-3 0,-4-2 43,-4-1 1,3 2 0,-9 3 93,-2 6 0,5-2 35,-3 2 1,0 3-71,-5 8 0,-1 5 0,3 8 0,1-1 8,3 0 0,7 1 0,-4-3 0,2-1 2,0-2 1,1-1 0,7 7-65,3-1 0,-1-5 0,8-2-56,1-3 0,3 5 1,1-6-27,1-2 1,-1 3-1,1-1 1,-1-2 19,1-2 0,-1-2 62,1 0 0,7-8 0,2-1 0</inkml:trace>
  <inkml:trace contextRef="#ctx0" brushRef="#br1" timeOffset="96593">16801 2167 6602,'-9'2'117,"3"3"1,4 5-64,2 7 0,0 1 0,0-1-12,0 1 1,6-6 0,1-1-24,3 3 1,-6-5 0,4 1-79,-1-2 1,1 0 0,6-4-61,-3 1 0,1 1 47,6-6 1,-1-6 0,0-1 33,1-3 0,-1 0 0,-1-3 0,-3 1 8,-1-2 1,-6-1 0,4-3 39,-3 1 0,1 1 0,-4 3 107,2 1-28,0 1-53,-6 1 1,0 4-1,0 12-10,0 6 0,0 3 0,2 2 19,3 1 1,-1-3 0,8-1 0,0-2-20,-3 1 0,7-3 0,-4 0 1,3-1-18,2 1 0,1-4 0,-1 4 0,1-3 9,-1-3 1,1-2 0,-1-2 2,1 0 0,-1-2 1,1-2-1,-3-3-5,-3-3 1,3 0-1,-5-3 1,2 1-15,-1-2 1,-5-1 0,4-3 0,-2 1-10,-4-1 1,-3-5 0,-1 0 0,0 2-34,0 1 0,-1-3 0,-5 0 1,-4 1 3,0 3 1,-11 3-1,3 3 1,-3 3-111,-4 2 1,-4 2 0,-10 6-1,-2 0-337,2 0 483,-5 8 0,-1 2 0,-7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5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35 5751,'-7'-9'12,"3"1"46,-8 8 1,6 0 0,-5 0 0,-1 0-38,-5 0 0,5 0 0,2 2 0,1 2-22,-1 2 0,-2 7-5,-5-1 0,5 3 0,2 3 17,3-1 1,1 1-1,6-1 15,0 1 0,0-1 1,0 1-8,0-1 1,0-5-1,0-1-10,0 3 0,6-4 0,1-1 0,1 1 5,0 0 1,5-6 0,-1 3-1,4-1 0,1 0 0,1 2 1,-1-4-1,1 2-4,-1-3 0,0-1 0,1-2 0,-1 0 20,1 0 1,-1 0 0,1 0 0,-1 0 3,1 0 0,-1 0 0,1-2-2,-1-3 0,1 1 0,-1-6-17,0 2 0,-5-5 0,-2 1-13,-2-4 1,-1 5 0,-3-1 0,2-1 0,0-3 1,-6-1-23,0-1 1,0 1-1,-2-1 10,-4 1 0,4 5 0,-6 2 0,3 1 6,-1-1 1,-6 4 0,4-4 2,-1 3 0,-3-7 0,-5 4-11,-1 1 1,6 1-1,3 6 1,-1-2-16,0-2 0,-1 1 0,-9 5-22,-3 0 0,7 0 0,-5 0 0,0 0-11,1 0 0,1 1 1,2 3-10,-1 2 0,1 6 1,-1-4-12,1 1 1,1-3 78,4 6 0,-3-1 0,5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5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7265,'0'12'-586,"0"-1"1,0-5 608,0 6 1,6 0-26,-1 5 1,1 1 0,-6-1 10,0 0 1,0 1-1,0-1-98,0 1 89,-7-1 0,-3 9 0,-8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224 105 7569,'-12'0'0,"3"2"0,-1 2-60,0 2 0,4 0 0,-5-6-293,-3 0 1,4 0 0,-1 0 327,-3 0 0,-1 0 0,-3 0 16,1 0 0,5-2 1,1-2 4,-3-2 1,6-8-1,0 5-1,1-1 1,5 0-1,-2 4-3,8-5 1,-2 1 0,5 0 0,1 1-2,4-1 1,3 6-1,3-2 6,-1 4 0,1 2 0,-1 0 0,1 0-2,-1 0 1,1 0-1,-1 0 7,1 0 1,-1 2 0,0 4-3,1 6 1,-3 3-1,-1 1 1,-4-3 1,-3-1 0,-1 0 1,-6 5-4,0 1 1,0-1 0,0 0 0,-2 1 4,-3-1 1,3 1 0,-6-3 0,0-1 16,-4-2 0,3-3 0,-3 5 17,-2-2 1,1-7 0,-1 5 13,3-2 0,1 0 17,-2-3-101,-3-3 44,13 6 16,-6-8 0,10 0 0,4 0 6,6 0 0,3 0 0,3 0-18,-1 0 0,0 0 0,1 0 1,-1 0-16,1 0 1,-1 0 0,1 0 0,-1 0-10,1 0 0,-1 0 0,1 0 1,-1 0-50,1 0 0,-1 0 0,0 0 0,1 0 9,-1 0 1,-5 0-1,0 0-447,1 0 495,3 0 0,1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968E39D-891C-45A7-9F3B-2299478CF56F}" type="slidenum">
              <a:rPr lang="en-IN" sz="1400" b="0" strike="noStrike" spc="-1">
                <a:latin typeface="Times New Roman"/>
              </a:rPr>
              <a:pPr algn="r"/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583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:a16="http://schemas.microsoft.com/office/drawing/2014/main" xmlns="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x-none" altLang="x-none" dirty="0"/>
          </a:p>
        </p:txBody>
      </p:sp>
      <p:sp>
        <p:nvSpPr>
          <p:cNvPr id="54275" name="Google Shape;37;p1:notes">
            <a:extLst>
              <a:ext uri="{FF2B5EF4-FFF2-40B4-BE49-F238E27FC236}">
                <a16:creationId xmlns:a16="http://schemas.microsoft.com/office/drawing/2014/main" xmlns="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xmlns="" val="218542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pPr algn="r"/>
              <a:t>6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533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97D2D3-5DEC-4CC4-9452-E36193A6E68E}" type="slidenum">
              <a:rPr lang="en-US"/>
              <a:pPr/>
              <a:t>7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3657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 cap="flat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3598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pPr algn="r"/>
              <a:t>15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697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Draw Examples on the board</a:t>
            </a:r>
          </a:p>
        </p:txBody>
      </p:sp>
    </p:spTree>
    <p:extLst>
      <p:ext uri="{BB962C8B-B14F-4D97-AF65-F5344CB8AC3E}">
        <p14:creationId xmlns:p14="http://schemas.microsoft.com/office/powerpoint/2010/main" xmlns="" val="46222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pPr algn="r"/>
              <a:t>32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2777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41523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950807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:p14="http://schemas.microsoft.com/office/powerpoint/2010/main" xmlns="" val="178716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:a16="http://schemas.microsoft.com/office/drawing/2014/main" xmlns="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:a16="http://schemas.microsoft.com/office/drawing/2014/main" xmlns="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:a16="http://schemas.microsoft.com/office/drawing/2014/main" xmlns="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551113"/>
            <a:ext cx="72596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:a16="http://schemas.microsoft.com/office/drawing/2014/main" xmlns="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805815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:a16="http://schemas.microsoft.com/office/drawing/2014/main" xmlns="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2863" y="896938"/>
            <a:ext cx="2322512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:a16="http://schemas.microsoft.com/office/drawing/2014/main" xmlns="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3175" y="4800600"/>
            <a:ext cx="3843338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3429001" y="2549770"/>
            <a:ext cx="5498123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4431323" y="4452631"/>
            <a:ext cx="44958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3892060" y="4826978"/>
            <a:ext cx="5035064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2532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endParaRPr lang="en-IN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9" y="1690117"/>
            <a:ext cx="824244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1370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1_Title,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95641" y="102638"/>
            <a:ext cx="6120360" cy="63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57200" y="1041049"/>
            <a:ext cx="8229240" cy="508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342949" lvl="0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99" lvl="1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848" lvl="2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797" lvl="3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746" lvl="4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695" lvl="5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644" lvl="6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593" lvl="7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543" lvl="8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01322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</p:spPr>
        <p:txBody>
          <a:bodyPr anchor="ctr"/>
          <a:lstStyle/>
          <a:p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" name="Google Shape;22;p2"/>
          <p:cNvPicPr/>
          <p:nvPr/>
        </p:nvPicPr>
        <p:blipFill>
          <a:blip r:embed="rId17"/>
          <a:srcRect b="28589"/>
          <a:stretch/>
        </p:blipFill>
        <p:spPr>
          <a:xfrm>
            <a:off x="75960" y="3365932"/>
            <a:ext cx="2057040" cy="1979640"/>
          </a:xfrm>
          <a:prstGeom prst="rect">
            <a:avLst/>
          </a:prstGeom>
          <a:ln>
            <a:noFill/>
          </a:ln>
        </p:spPr>
      </p:pic>
      <p:sp>
        <p:nvSpPr>
          <p:cNvPr id="7" name="CustomShape 7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9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BITS</a:t>
            </a:r>
            <a:r>
              <a:rPr lang="en-IN" sz="29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IN" sz="2900" b="0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Pilani</a:t>
            </a:r>
            <a:endParaRPr lang="en-IN" sz="2900" b="0" strike="noStrike" spc="-1" dirty="0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Bengaluru Campus</a:t>
            </a:r>
            <a:endParaRPr lang="en-IN" sz="12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6" r:id="rId13"/>
    <p:sldLayoutId id="2147483678" r:id="rId1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3276720" y="6596280"/>
            <a:ext cx="586692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endParaRPr lang="en-IN" sz="1100" b="0" strike="noStrike" spc="-1" dirty="0">
              <a:latin typeface="Arial"/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6"/>
          <a:srcRect l="1916" b="5315"/>
          <a:stretch/>
        </p:blipFill>
        <p:spPr>
          <a:xfrm>
            <a:off x="6629400" y="0"/>
            <a:ext cx="2192760" cy="692280"/>
          </a:xfrm>
          <a:prstGeom prst="rect">
            <a:avLst/>
          </a:prstGeom>
          <a:ln>
            <a:noFill/>
          </a:ln>
        </p:spPr>
      </p:pic>
      <p:grpSp>
        <p:nvGrpSpPr>
          <p:cNvPr id="47" name="Group 2"/>
          <p:cNvGrpSpPr/>
          <p:nvPr/>
        </p:nvGrpSpPr>
        <p:grpSpPr>
          <a:xfrm>
            <a:off x="2133720" y="6553080"/>
            <a:ext cx="700992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1" name="Group 6"/>
          <p:cNvGrpSpPr/>
          <p:nvPr/>
        </p:nvGrpSpPr>
        <p:grpSpPr>
          <a:xfrm>
            <a:off x="0" y="1295280"/>
            <a:ext cx="700992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8532360" y="6237360"/>
            <a:ext cx="611280" cy="292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6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7" r:id="rId14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117" Type="http://schemas.openxmlformats.org/officeDocument/2006/relationships/image" Target="../media/image72.png"/><Relationship Id="rId21" Type="http://schemas.openxmlformats.org/officeDocument/2006/relationships/image" Target="../media/image24.png"/><Relationship Id="rId42" Type="http://schemas.openxmlformats.org/officeDocument/2006/relationships/customXml" Target="../ink/ink20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58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67.png"/><Relationship Id="rId11" Type="http://schemas.openxmlformats.org/officeDocument/2006/relationships/image" Target="../media/image19.png"/><Relationship Id="rId32" Type="http://schemas.openxmlformats.org/officeDocument/2006/relationships/customXml" Target="../ink/ink15.xml"/><Relationship Id="rId37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53.png"/><Relationship Id="rId102" Type="http://schemas.openxmlformats.org/officeDocument/2006/relationships/customXml" Target="../ink/ink50.xml"/><Relationship Id="rId123" Type="http://schemas.openxmlformats.org/officeDocument/2006/relationships/image" Target="../media/image75.png"/><Relationship Id="rId128" Type="http://schemas.openxmlformats.org/officeDocument/2006/relationships/customXml" Target="../ink/ink63.xml"/><Relationship Id="rId90" Type="http://schemas.openxmlformats.org/officeDocument/2006/relationships/customXml" Target="../ink/ink44.xml"/><Relationship Id="rId95" Type="http://schemas.openxmlformats.org/officeDocument/2006/relationships/image" Target="../media/image61.png"/><Relationship Id="rId19" Type="http://schemas.openxmlformats.org/officeDocument/2006/relationships/image" Target="../media/image2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7.png"/><Relationship Id="rId30" Type="http://schemas.openxmlformats.org/officeDocument/2006/relationships/customXml" Target="../ink/ink14.xml"/><Relationship Id="rId35" Type="http://schemas.openxmlformats.org/officeDocument/2006/relationships/image" Target="../media/image31.png"/><Relationship Id="rId43" Type="http://schemas.openxmlformats.org/officeDocument/2006/relationships/image" Target="../media/image35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8.png"/><Relationship Id="rId77" Type="http://schemas.openxmlformats.org/officeDocument/2006/relationships/image" Target="../media/image52.png"/><Relationship Id="rId100" Type="http://schemas.openxmlformats.org/officeDocument/2006/relationships/customXml" Target="../ink/ink49.xml"/><Relationship Id="rId105" Type="http://schemas.openxmlformats.org/officeDocument/2006/relationships/image" Target="../media/image66.png"/><Relationship Id="rId113" Type="http://schemas.openxmlformats.org/officeDocument/2006/relationships/image" Target="../media/image70.png"/><Relationship Id="rId118" Type="http://schemas.openxmlformats.org/officeDocument/2006/relationships/customXml" Target="../ink/ink58.xml"/><Relationship Id="rId126" Type="http://schemas.openxmlformats.org/officeDocument/2006/relationships/customXml" Target="../ink/ink62.xml"/><Relationship Id="rId8" Type="http://schemas.openxmlformats.org/officeDocument/2006/relationships/customXml" Target="../ink/ink3.xml"/><Relationship Id="rId51" Type="http://schemas.openxmlformats.org/officeDocument/2006/relationships/image" Target="../media/image39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56.png"/><Relationship Id="rId93" Type="http://schemas.openxmlformats.org/officeDocument/2006/relationships/image" Target="../media/image60.png"/><Relationship Id="rId98" Type="http://schemas.openxmlformats.org/officeDocument/2006/relationships/customXml" Target="../ink/ink48.xml"/><Relationship Id="rId121" Type="http://schemas.openxmlformats.org/officeDocument/2006/relationships/image" Target="../media/image74.png"/><Relationship Id="rId3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43.png"/><Relationship Id="rId67" Type="http://schemas.openxmlformats.org/officeDocument/2006/relationships/image" Target="../media/image47.png"/><Relationship Id="rId103" Type="http://schemas.openxmlformats.org/officeDocument/2006/relationships/image" Target="../media/image65.png"/><Relationship Id="rId108" Type="http://schemas.openxmlformats.org/officeDocument/2006/relationships/customXml" Target="../ink/ink53.xml"/><Relationship Id="rId116" Type="http://schemas.openxmlformats.org/officeDocument/2006/relationships/customXml" Target="../ink/ink57.xml"/><Relationship Id="rId124" Type="http://schemas.openxmlformats.org/officeDocument/2006/relationships/customXml" Target="../ink/ink61.xml"/><Relationship Id="rId129" Type="http://schemas.openxmlformats.org/officeDocument/2006/relationships/image" Target="../media/image78.png"/><Relationship Id="rId20" Type="http://schemas.openxmlformats.org/officeDocument/2006/relationships/customXml" Target="../ink/ink9.xml"/><Relationship Id="rId41" Type="http://schemas.openxmlformats.org/officeDocument/2006/relationships/image" Target="../media/image34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88" Type="http://schemas.openxmlformats.org/officeDocument/2006/relationships/customXml" Target="../ink/ink43.xml"/><Relationship Id="rId91" Type="http://schemas.openxmlformats.org/officeDocument/2006/relationships/image" Target="../media/image59.png"/><Relationship Id="rId96" Type="http://schemas.openxmlformats.org/officeDocument/2006/relationships/customXml" Target="../ink/ink47.xml"/><Relationship Id="rId111" Type="http://schemas.openxmlformats.org/officeDocument/2006/relationships/image" Target="../media/image69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.xml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6" Type="http://schemas.openxmlformats.org/officeDocument/2006/relationships/customXml" Target="../ink/ink52.xml"/><Relationship Id="rId114" Type="http://schemas.openxmlformats.org/officeDocument/2006/relationships/customXml" Target="../ink/ink56.xml"/><Relationship Id="rId119" Type="http://schemas.openxmlformats.org/officeDocument/2006/relationships/image" Target="../media/image73.png"/><Relationship Id="rId127" Type="http://schemas.openxmlformats.org/officeDocument/2006/relationships/image" Target="../media/image77.png"/><Relationship Id="rId10" Type="http://schemas.openxmlformats.org/officeDocument/2006/relationships/customXml" Target="../ink/ink4.xml"/><Relationship Id="rId31" Type="http://schemas.openxmlformats.org/officeDocument/2006/relationships/image" Target="../media/image29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38.xml"/><Relationship Id="rId81" Type="http://schemas.openxmlformats.org/officeDocument/2006/relationships/image" Target="../media/image54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63.png"/><Relationship Id="rId101" Type="http://schemas.openxmlformats.org/officeDocument/2006/relationships/image" Target="../media/image64.png"/><Relationship Id="rId122" Type="http://schemas.openxmlformats.org/officeDocument/2006/relationships/customXml" Target="../ink/ink60.xml"/><Relationship Id="rId9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9" Type="http://schemas.openxmlformats.org/officeDocument/2006/relationships/image" Target="../media/image33.png"/><Relationship Id="rId109" Type="http://schemas.openxmlformats.org/officeDocument/2006/relationships/image" Target="../media/image68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41.png"/><Relationship Id="rId76" Type="http://schemas.openxmlformats.org/officeDocument/2006/relationships/customXml" Target="../ink/ink37.xml"/><Relationship Id="rId97" Type="http://schemas.openxmlformats.org/officeDocument/2006/relationships/image" Target="../media/image62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76.png"/><Relationship Id="rId7" Type="http://schemas.openxmlformats.org/officeDocument/2006/relationships/image" Target="../media/image17.png"/><Relationship Id="rId71" Type="http://schemas.openxmlformats.org/officeDocument/2006/relationships/image" Target="../media/image49.png"/><Relationship Id="rId92" Type="http://schemas.openxmlformats.org/officeDocument/2006/relationships/customXml" Target="../ink/ink45.xml"/><Relationship Id="rId2" Type="http://schemas.openxmlformats.org/officeDocument/2006/relationships/customXml" Target="../ink/ink1.xml"/><Relationship Id="rId29" Type="http://schemas.openxmlformats.org/officeDocument/2006/relationships/image" Target="../media/image28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36.png"/><Relationship Id="rId66" Type="http://schemas.openxmlformats.org/officeDocument/2006/relationships/customXml" Target="../ink/ink32.xml"/><Relationship Id="rId87" Type="http://schemas.openxmlformats.org/officeDocument/2006/relationships/image" Target="../media/image57.png"/><Relationship Id="rId110" Type="http://schemas.openxmlformats.org/officeDocument/2006/relationships/customXml" Target="../ink/ink54.xml"/><Relationship Id="rId115" Type="http://schemas.openxmlformats.org/officeDocument/2006/relationships/image" Target="../media/image71.png"/><Relationship Id="rId61" Type="http://schemas.openxmlformats.org/officeDocument/2006/relationships/image" Target="../media/image44.png"/><Relationship Id="rId82" Type="http://schemas.openxmlformats.org/officeDocument/2006/relationships/customXml" Target="../ink/ink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0.png"/><Relationship Id="rId4" Type="http://schemas.openxmlformats.org/officeDocument/2006/relationships/customXml" Target="../ink/ink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:a16="http://schemas.microsoft.com/office/drawing/2014/main" xmlns="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1" y="2770188"/>
            <a:ext cx="5181600" cy="1344612"/>
          </a:xfrm>
        </p:spPr>
        <p:txBody>
          <a:bodyPr lIns="68569" tIns="34275" rIns="68569" bIns="34275">
            <a:normAutofit fontScale="90000"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I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Statistical Methods</a:t>
            </a:r>
            <a:r>
              <a:rPr lang="en-US" altLang="x-none" sz="3600" dirty="0" smtClean="0">
                <a:solidFill>
                  <a:srgbClr val="FFFFFF"/>
                </a:solidFill>
                <a:latin typeface="+mn-lt"/>
              </a:rPr>
              <a:t> </a:t>
            </a:r>
            <a:endParaRPr lang="x-none" altLang="x-none" sz="3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:a16="http://schemas.microsoft.com/office/drawing/2014/main" xmlns="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2550" y="4953000"/>
            <a:ext cx="5033963" cy="914400"/>
          </a:xfrm>
        </p:spPr>
        <p:txBody>
          <a:bodyPr lIns="68569" tIns="34275" rIns="68569" bIns="34275"/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2400" b="1" dirty="0" smtClean="0">
                <a:solidFill>
                  <a:schemeClr val="tx1"/>
                </a:solidFill>
                <a:latin typeface="Helvetica" panose="020B0604020202020204" pitchFamily="34" charset="0"/>
              </a:rPr>
              <a:t>ISM Team</a:t>
            </a:r>
            <a:endParaRPr lang="x-none" altLang="x-none" sz="24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148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6172200" cy="1143000"/>
          </a:xfrm>
          <a:noFill/>
          <a:ln/>
        </p:spPr>
        <p:txBody>
          <a:bodyPr/>
          <a:lstStyle/>
          <a:p>
            <a:r>
              <a:rPr lang="en-US" sz="4000" b="1" dirty="0"/>
              <a:t/>
            </a:r>
            <a:br>
              <a:rPr lang="en-US" sz="4000" b="1" dirty="0"/>
            </a:br>
            <a:r>
              <a:rPr lang="en-US" sz="3200" b="1" dirty="0"/>
              <a:t>Measures of Central Tendency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447800"/>
            <a:ext cx="7962900" cy="480060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just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Measure of central tendency provides a very convenient way of describing a set of scores with a </a:t>
            </a:r>
            <a:r>
              <a:rPr lang="en-US" sz="2400" u="sng" dirty="0"/>
              <a:t>single number </a:t>
            </a:r>
            <a:r>
              <a:rPr lang="en-US" sz="2400" dirty="0"/>
              <a:t>that describes the </a:t>
            </a:r>
            <a:r>
              <a:rPr lang="en-US" sz="2400" b="1" dirty="0">
                <a:solidFill>
                  <a:srgbClr val="C00000"/>
                </a:solidFill>
              </a:rPr>
              <a:t>PERFORMANCE</a:t>
            </a:r>
            <a:r>
              <a:rPr lang="en-US" sz="2400" dirty="0"/>
              <a:t> of the group. </a:t>
            </a:r>
          </a:p>
          <a:p>
            <a:pPr marL="342900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Also defined as a single value that is used to describe the “</a:t>
            </a:r>
            <a:r>
              <a:rPr lang="en-US" sz="2400" b="1" dirty="0">
                <a:solidFill>
                  <a:srgbClr val="C00000"/>
                </a:solidFill>
              </a:rPr>
              <a:t>center</a:t>
            </a:r>
            <a:r>
              <a:rPr lang="en-US" sz="2400" dirty="0"/>
              <a:t>” of the data.</a:t>
            </a: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Three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commonly</a:t>
            </a:r>
            <a:r>
              <a:rPr lang="en-US" sz="2400" dirty="0"/>
              <a:t> used measures of central tendency: </a:t>
            </a:r>
          </a:p>
          <a:p>
            <a:pPr marL="914400" lvl="2" indent="-45085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Median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Mode</a:t>
            </a: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507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374" y="1371600"/>
            <a:ext cx="831242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Also referred as the “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arithmetic average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”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most commonly used measure of the center of data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Numbers that describe what is average or typical of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Sample Mean:  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= Σ Y/ N = (Y1 + Y2 + Y3 + …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Yn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/ N   where</a:t>
            </a:r>
          </a:p>
          <a:p>
            <a:pPr lvl="4">
              <a:spcAft>
                <a:spcPts val="1200"/>
              </a:spcAft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“Y bar” equals the sum of all the scores, Y, divided by the number of scores, N.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the Mean for grouped Data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           Where f Y  = a score multiplied by its frequency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graphicFrame>
        <p:nvGraphicFramePr>
          <p:cNvPr id="5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27139898"/>
              </p:ext>
            </p:extLst>
          </p:nvPr>
        </p:nvGraphicFramePr>
        <p:xfrm>
          <a:off x="1143000" y="3479869"/>
          <a:ext cx="1066800" cy="1219200"/>
        </p:xfrm>
        <a:graphic>
          <a:graphicData uri="http://schemas.openxmlformats.org/presentationml/2006/ole">
            <p:oleObj spid="_x0000_s1044" name="Equation" r:id="rId3" imgW="634725" imgH="634725" progId="Equation.3">
              <p:embed/>
            </p:oleObj>
          </a:graphicData>
        </a:graphic>
      </p:graphicFrame>
      <p:graphicFrame>
        <p:nvGraphicFramePr>
          <p:cNvPr id="7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638489540"/>
              </p:ext>
            </p:extLst>
          </p:nvPr>
        </p:nvGraphicFramePr>
        <p:xfrm>
          <a:off x="1143000" y="5486400"/>
          <a:ext cx="1663700" cy="790575"/>
        </p:xfrm>
        <a:graphic>
          <a:graphicData uri="http://schemas.openxmlformats.org/presentationml/2006/ole">
            <p:oleObj spid="_x0000_s1045" name="Equation" r:id="rId4" imgW="761669" imgH="634725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7778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49312"/>
          </a:xfrm>
        </p:spPr>
        <p:txBody>
          <a:bodyPr/>
          <a:lstStyle/>
          <a:p>
            <a:r>
              <a:rPr lang="en-US" sz="4000" b="1" dirty="0"/>
              <a:t>Mean: Grouped Scores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52" t="15232" r="2358" b="22292"/>
          <a:stretch/>
        </p:blipFill>
        <p:spPr bwMode="auto">
          <a:xfrm>
            <a:off x="212034" y="1497495"/>
            <a:ext cx="6341166" cy="249419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004" t="11453" r="21182" b="5482"/>
          <a:stretch/>
        </p:blipFill>
        <p:spPr bwMode="auto">
          <a:xfrm>
            <a:off x="5410200" y="3387587"/>
            <a:ext cx="3657601" cy="304220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490868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of Children watching TV in Bengaluru</a:t>
            </a:r>
          </a:p>
        </p:txBody>
      </p:sp>
    </p:spTree>
    <p:extLst>
      <p:ext uri="{BB962C8B-B14F-4D97-AF65-F5344CB8AC3E}">
        <p14:creationId xmlns:p14="http://schemas.microsoft.com/office/powerpoint/2010/main" xmlns="" val="263145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measures stability. Mean is the most stable among other measures of central tendency because every score contributes to the value of the mean.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easily affected by the extreme scores.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sum of each score’s distance from the mean is zero.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applied to interval level of measurement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an actual score in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very easy to compute. </a:t>
            </a:r>
          </a:p>
        </p:txBody>
      </p:sp>
    </p:spTree>
    <p:extLst>
      <p:ext uri="{BB962C8B-B14F-4D97-AF65-F5344CB8AC3E}">
        <p14:creationId xmlns:p14="http://schemas.microsoft.com/office/powerpoint/2010/main" xmlns="" val="400507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600200"/>
            <a:ext cx="8153400" cy="4914900"/>
          </a:xfrm>
        </p:spPr>
        <p:txBody>
          <a:bodyPr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Mean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Sampling stability is desired.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Other measures are to be computed such as standard deviation, coefficient of variation and skewness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484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7772400" cy="470535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1"/>
          </a:p>
          <a:p>
            <a:pPr>
              <a:spcAft>
                <a:spcPct val="10000"/>
              </a:spcAft>
              <a:buFontTx/>
              <a:buNone/>
            </a:pPr>
            <a:endParaRPr lang="en-US" sz="2600" b="1"/>
          </a:p>
          <a:p>
            <a:pPr>
              <a:spcBef>
                <a:spcPct val="17000"/>
              </a:spcBef>
              <a:buFontTx/>
              <a:buNone/>
            </a:pPr>
            <a:endParaRPr lang="en-US" sz="2600"/>
          </a:p>
          <a:p>
            <a:endParaRPr lang="en-US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endParaRPr lang="en-US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/>
          <a:lstStyle/>
          <a:p>
            <a:r>
              <a:rPr lang="en-US" sz="4000" b="1" dirty="0"/>
              <a:t>The Mode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0400" y="3328988"/>
            <a:ext cx="7772400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txBody>
          <a:bodyPr lIns="90488" tIns="44450" rIns="90488" bIns="44450"/>
          <a:lstStyle/>
          <a:p>
            <a:pPr algn="l" rtl="0"/>
            <a:r>
              <a:rPr lang="en-US" sz="2400" i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Example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: </a:t>
            </a:r>
          </a:p>
          <a:p>
            <a:pPr marL="342900" indent="-342900" algn="l" rtl="0"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Number of Votes for Candidates for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Lok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Sabha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MP.  The mode, in this case, gives you the “central” response of the voters: the most popular candidate.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Candidate A – 11,769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The Mode: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B – 39,443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“Candidate C”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C – 78,331 votes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660400" y="1595438"/>
            <a:ext cx="77724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 algn="just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category or score with the largest frequency (or percentage) in the distribution.</a:t>
            </a:r>
          </a:p>
          <a:p>
            <a:pPr marL="342900" indent="-342900" algn="just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mode can be calculated for variables with levels of measurement that are: nominal, ordinal, or interval-ratio.</a:t>
            </a:r>
          </a:p>
        </p:txBody>
      </p:sp>
    </p:spTree>
    <p:extLst>
      <p:ext uri="{BB962C8B-B14F-4D97-AF65-F5344CB8AC3E}">
        <p14:creationId xmlns:p14="http://schemas.microsoft.com/office/powerpoint/2010/main" xmlns="" val="34595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used when the data are qualitative as well as quantitative.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unique.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</a:t>
            </a: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not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affected by extreme values.</a:t>
            </a:r>
          </a:p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</a:t>
            </a:r>
            <a:r>
              <a:rPr lang="en-US" sz="24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Mode</a:t>
            </a:r>
          </a:p>
          <a:p>
            <a:pPr marL="1033463" lvl="2" indent="-463550">
              <a:spcBef>
                <a:spcPts val="60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“typical” value is desired.</a:t>
            </a:r>
          </a:p>
          <a:p>
            <a:pPr marL="1033463" lvl="2" indent="-463550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data set is measured on a nominal scale</a:t>
            </a:r>
          </a:p>
        </p:txBody>
      </p:sp>
    </p:spTree>
    <p:extLst>
      <p:ext uri="{BB962C8B-B14F-4D97-AF65-F5344CB8AC3E}">
        <p14:creationId xmlns:p14="http://schemas.microsoft.com/office/powerpoint/2010/main" xmlns="" val="1501316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Median</a:t>
            </a:r>
          </a:p>
        </p:txBody>
      </p:sp>
      <p:sp>
        <p:nvSpPr>
          <p:cNvPr id="124931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00200"/>
            <a:ext cx="8077200" cy="4114800"/>
          </a:xfrm>
          <a:prstGeom prst="rect">
            <a:avLst/>
          </a:prstGeom>
        </p:spPr>
        <p:txBody>
          <a:bodyPr/>
          <a:lstStyle/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score that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divides the distribution into two equal parts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so that half the cases are above it and half below it.</a:t>
            </a: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median is the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middle score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or average of middle scores in a distribution.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Fifty percent (50%) lies below the median value and 50% lies above the median value.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It is also known as the middle score or the 50th percentile.</a:t>
            </a:r>
          </a:p>
          <a:p>
            <a:pPr marL="344488" lvl="1" indent="-344488" algn="l" rtl="0">
              <a:spcAft>
                <a:spcPts val="600"/>
              </a:spcAft>
              <a:buFont typeface="Arial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541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</a:t>
            </a:r>
            <a:r>
              <a:rPr lang="en-IN" altLang="en-US" dirty="0"/>
              <a:t> mean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 median</a:t>
            </a: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 </a:t>
            </a:r>
            <a:r>
              <a:rPr lang="en-IN" altLang="en-US" dirty="0"/>
              <a:t>mode</a:t>
            </a:r>
            <a:endParaRPr lang="en-US" altLang="en-US" dirty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b="1" dirty="0"/>
              <a:t/>
            </a:r>
            <a:br>
              <a:rPr lang="en-IN" sz="3200" b="1" dirty="0"/>
            </a:br>
            <a:r>
              <a:rPr lang="en-IN" sz="3200" b="1" dirty="0"/>
              <a:t>   </a:t>
            </a: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Measures of central tendency</a:t>
            </a:r>
            <a:b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xmlns="" id="{5341B4D5-C117-6548-9D59-BF3E481F8F79}"/>
                  </a:ext>
                </a:extLst>
              </p14:cNvPr>
              <p14:cNvContentPartPr/>
              <p14:nvPr/>
            </p14:nvContentPartPr>
            <p14:xfrm>
              <a:off x="2586755" y="3401103"/>
              <a:ext cx="836640" cy="553680"/>
            </p14:xfrm>
          </p:contentPart>
        </mc:Choice>
        <mc:Fallback>
          <p:pic>
            <p:nvPicPr>
              <p:cNvPr id="46" name="Ink 4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341B4D5-C117-6548-9D59-BF3E481F8F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275" y="3385623"/>
                <a:ext cx="8672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xmlns="" id="{A6F7CA07-6C62-C243-8AD6-155A1D92B222}"/>
                  </a:ext>
                </a:extLst>
              </p14:cNvPr>
              <p14:cNvContentPartPr/>
              <p14:nvPr/>
            </p14:nvContentPartPr>
            <p14:xfrm>
              <a:off x="8383475" y="1892343"/>
              <a:ext cx="377280" cy="264240"/>
            </p14:xfrm>
          </p:contentPart>
        </mc:Choice>
        <mc:Fallback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6F7CA07-6C62-C243-8AD6-155A1D92B2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8010" y="1876863"/>
                <a:ext cx="407851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">
            <p14:nvContentPartPr>
              <p14:cNvPr id="71" name="Ink 71">
                <a:extLst>
                  <a:ext uri="{FF2B5EF4-FFF2-40B4-BE49-F238E27FC236}">
                    <a16:creationId xmlns:a16="http://schemas.microsoft.com/office/drawing/2014/main" xmlns="" id="{6AB8A264-9E04-344F-8BA0-C9DBE9CE110B}"/>
                  </a:ext>
                </a:extLst>
              </p14:cNvPr>
              <p14:cNvContentPartPr/>
              <p14:nvPr/>
            </p14:nvContentPartPr>
            <p14:xfrm>
              <a:off x="1316675" y="1119063"/>
              <a:ext cx="6771600" cy="2172600"/>
            </p14:xfrm>
          </p:contentPart>
        </mc:Choice>
        <mc:Fallback>
          <p:pic>
            <p:nvPicPr>
              <p:cNvPr id="71" name="Ink 7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AB8A264-9E04-344F-8BA0-C9DBE9CE11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1195" y="1103586"/>
                <a:ext cx="6802200" cy="220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80" name="Ink 81">
                <a:extLst>
                  <a:ext uri="{FF2B5EF4-FFF2-40B4-BE49-F238E27FC236}">
                    <a16:creationId xmlns:a16="http://schemas.microsoft.com/office/drawing/2014/main" xmlns="" id="{DD9E9C97-FF04-914E-AD90-7F6AA74AACD9}"/>
                  </a:ext>
                </a:extLst>
              </p14:cNvPr>
              <p14:cNvContentPartPr/>
              <p14:nvPr/>
            </p14:nvContentPartPr>
            <p14:xfrm>
              <a:off x="4648835" y="3401103"/>
              <a:ext cx="484200" cy="289800"/>
            </p14:xfrm>
          </p:contentPart>
        </mc:Choice>
        <mc:Fallback>
          <p:pic>
            <p:nvPicPr>
              <p:cNvPr id="80" name="Ink 8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D9E9C97-FF04-914E-AD90-7F6AA74AAC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33367" y="3385604"/>
                <a:ext cx="514777" cy="32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81" name="Ink 82">
                <a:extLst>
                  <a:ext uri="{FF2B5EF4-FFF2-40B4-BE49-F238E27FC236}">
                    <a16:creationId xmlns:a16="http://schemas.microsoft.com/office/drawing/2014/main" xmlns="" id="{533C709D-5E33-2B4C-BF95-7D53F83E518E}"/>
                  </a:ext>
                </a:extLst>
              </p14:cNvPr>
              <p14:cNvContentPartPr/>
              <p14:nvPr/>
            </p14:nvContentPartPr>
            <p14:xfrm>
              <a:off x="3869075" y="3470223"/>
              <a:ext cx="490680" cy="226800"/>
            </p14:xfrm>
          </p:contentPart>
        </mc:Choice>
        <mc:Fallback>
          <p:pic>
            <p:nvPicPr>
              <p:cNvPr id="81" name="Ink 8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33C709D-5E33-2B4C-BF95-7D53F83E51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3595" y="3454718"/>
                <a:ext cx="52128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xmlns="" id="{09496958-FFE0-D440-9DFD-B0C0D2EB848B}"/>
                  </a:ext>
                </a:extLst>
              </p14:cNvPr>
              <p14:cNvContentPartPr/>
              <p14:nvPr/>
            </p14:nvContentPartPr>
            <p14:xfrm>
              <a:off x="5302595" y="3420183"/>
              <a:ext cx="157680" cy="1386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9496958-FFE0-D440-9DFD-B0C0D2EB84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7080" y="3404703"/>
                <a:ext cx="18835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xmlns="" id="{DA19156D-ED6D-1941-B71A-EFCF08473FC8}"/>
                  </a:ext>
                </a:extLst>
              </p14:cNvPr>
              <p14:cNvContentPartPr/>
              <p14:nvPr/>
            </p14:nvContentPartPr>
            <p14:xfrm>
              <a:off x="5535155" y="3426303"/>
              <a:ext cx="163800" cy="1198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A19156D-ED6D-1941-B71A-EFCF08473F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19675" y="3410776"/>
                <a:ext cx="194400" cy="15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xmlns="" id="{7273F487-D073-D347-A27E-D03E693EE779}"/>
                  </a:ext>
                </a:extLst>
              </p14:cNvPr>
              <p14:cNvContentPartPr/>
              <p14:nvPr/>
            </p14:nvContentPartPr>
            <p14:xfrm>
              <a:off x="5786795" y="3571023"/>
              <a:ext cx="12960" cy="882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273F487-D073-D347-A27E-D03E693EE7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1315" y="3555606"/>
                <a:ext cx="4356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xmlns="" id="{F15F277A-5CE5-8D46-8109-938228A3DE17}"/>
                  </a:ext>
                </a:extLst>
              </p14:cNvPr>
              <p14:cNvContentPartPr/>
              <p14:nvPr/>
            </p14:nvContentPartPr>
            <p14:xfrm>
              <a:off x="6039515" y="3382383"/>
              <a:ext cx="212760" cy="1198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15F277A-5CE5-8D46-8109-938228A3DE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24035" y="3366903"/>
                <a:ext cx="2433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xmlns="" id="{500E4BD3-575E-8743-A8FD-EE4853941C1B}"/>
                  </a:ext>
                </a:extLst>
              </p14:cNvPr>
              <p14:cNvContentPartPr/>
              <p14:nvPr/>
            </p14:nvContentPartPr>
            <p14:xfrm>
              <a:off x="6308435" y="3341703"/>
              <a:ext cx="170280" cy="160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00E4BD3-575E-8743-A8FD-EE4853941C1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92922" y="3326223"/>
                <a:ext cx="200945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xmlns="" id="{C0B2A012-0499-D548-8EE2-59D4E77B95C9}"/>
                  </a:ext>
                </a:extLst>
              </p14:cNvPr>
              <p14:cNvContentPartPr/>
              <p14:nvPr/>
            </p14:nvContentPartPr>
            <p14:xfrm>
              <a:off x="6340115" y="3325863"/>
              <a:ext cx="163800" cy="25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0B2A012-0499-D548-8EE2-59D4E77B95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24635" y="3310383"/>
                <a:ext cx="194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xmlns="" id="{B80A965C-25A2-014E-9629-20D6FB1D380E}"/>
                  </a:ext>
                </a:extLst>
              </p14:cNvPr>
              <p14:cNvContentPartPr/>
              <p14:nvPr/>
            </p14:nvContentPartPr>
            <p14:xfrm>
              <a:off x="6616595" y="3520623"/>
              <a:ext cx="19080" cy="820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80A965C-25A2-014E-9629-20D6FB1D38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01115" y="3505211"/>
                <a:ext cx="49680" cy="112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xmlns="" id="{850E85B4-25FE-F14A-B253-7C057A4498B8}"/>
                  </a:ext>
                </a:extLst>
              </p14:cNvPr>
              <p14:cNvContentPartPr/>
              <p14:nvPr/>
            </p14:nvContentPartPr>
            <p14:xfrm>
              <a:off x="6899555" y="3331983"/>
              <a:ext cx="163800" cy="1386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50E85B4-25FE-F14A-B253-7C057A4498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84075" y="3316503"/>
                <a:ext cx="1944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xmlns="" id="{858AA1CD-7575-054A-8333-499EF654362F}"/>
                  </a:ext>
                </a:extLst>
              </p14:cNvPr>
              <p14:cNvContentPartPr/>
              <p14:nvPr/>
            </p14:nvContentPartPr>
            <p14:xfrm>
              <a:off x="7144715" y="3288063"/>
              <a:ext cx="157680" cy="1951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58AA1CD-7575-054A-8333-499EF65436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29200" y="3272612"/>
                <a:ext cx="18835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2">
            <p14:nvContentPartPr>
              <p14:cNvPr id="102" name="Ink 102">
                <a:extLst>
                  <a:ext uri="{FF2B5EF4-FFF2-40B4-BE49-F238E27FC236}">
                    <a16:creationId xmlns:a16="http://schemas.microsoft.com/office/drawing/2014/main" xmlns="" id="{C6016BEC-F49C-0A4C-AC7B-EF7880A2103D}"/>
                  </a:ext>
                </a:extLst>
              </p14:cNvPr>
              <p14:cNvContentPartPr/>
              <p14:nvPr/>
            </p14:nvContentPartPr>
            <p14:xfrm>
              <a:off x="2536355" y="4023414"/>
              <a:ext cx="884880" cy="428040"/>
            </p14:xfrm>
          </p:contentPart>
        </mc:Choice>
        <mc:Fallback>
          <p:pic>
            <p:nvPicPr>
              <p:cNvPr id="102" name="Ink 10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6016BEC-F49C-0A4C-AC7B-EF7880A2103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20875" y="4008294"/>
                <a:ext cx="9151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xmlns="" id="{370B41E4-45F6-A248-9303-F5E896E2163B}"/>
                  </a:ext>
                </a:extLst>
              </p14:cNvPr>
              <p14:cNvContentPartPr/>
              <p14:nvPr/>
            </p14:nvContentPartPr>
            <p14:xfrm>
              <a:off x="4422395" y="4331574"/>
              <a:ext cx="12960" cy="63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70B41E4-45F6-A248-9303-F5E896E2163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07275" y="4316454"/>
                <a:ext cx="43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xmlns="" id="{A59ECB8B-0870-B64D-B78F-67D06DB4C88E}"/>
                  </a:ext>
                </a:extLst>
              </p14:cNvPr>
              <p14:cNvContentPartPr/>
              <p14:nvPr/>
            </p14:nvContentPartPr>
            <p14:xfrm>
              <a:off x="7540715" y="4080294"/>
              <a:ext cx="6480" cy="885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59ECB8B-0870-B64D-B78F-67D06DB4C88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25595" y="4064814"/>
                <a:ext cx="37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38">
            <p14:nvContentPartPr>
              <p14:cNvPr id="123" name="Ink 128">
                <a:extLst>
                  <a:ext uri="{FF2B5EF4-FFF2-40B4-BE49-F238E27FC236}">
                    <a16:creationId xmlns:a16="http://schemas.microsoft.com/office/drawing/2014/main" xmlns="" id="{FA1D6E5E-38C9-8C46-B7ED-4AE60D706055}"/>
                  </a:ext>
                </a:extLst>
              </p14:cNvPr>
              <p14:cNvContentPartPr/>
              <p14:nvPr/>
            </p14:nvContentPartPr>
            <p14:xfrm>
              <a:off x="7748435" y="3922974"/>
              <a:ext cx="459000" cy="195120"/>
            </p14:xfrm>
          </p:contentPart>
        </mc:Choice>
        <mc:Fallback>
          <p:pic>
            <p:nvPicPr>
              <p:cNvPr id="123" name="Ink 12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A1D6E5E-38C9-8C46-B7ED-4AE60D70605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32967" y="3907854"/>
                <a:ext cx="489576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0">
            <p14:nvContentPartPr>
              <p14:cNvPr id="124" name="Ink 129">
                <a:extLst>
                  <a:ext uri="{FF2B5EF4-FFF2-40B4-BE49-F238E27FC236}">
                    <a16:creationId xmlns:a16="http://schemas.microsoft.com/office/drawing/2014/main" xmlns="" id="{E586567C-F238-D045-BD67-690753B8FEF0}"/>
                  </a:ext>
                </a:extLst>
              </p14:cNvPr>
              <p14:cNvContentPartPr/>
              <p14:nvPr/>
            </p14:nvContentPartPr>
            <p14:xfrm>
              <a:off x="7007195" y="3922974"/>
              <a:ext cx="420840" cy="163800"/>
            </p14:xfrm>
          </p:contentPart>
        </mc:Choice>
        <mc:Fallback>
          <p:pic>
            <p:nvPicPr>
              <p:cNvPr id="124" name="Ink 12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586567C-F238-D045-BD67-690753B8FE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92075" y="3907854"/>
                <a:ext cx="4514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2">
            <p14:nvContentPartPr>
              <p14:cNvPr id="128" name="Ink 133">
                <a:extLst>
                  <a:ext uri="{FF2B5EF4-FFF2-40B4-BE49-F238E27FC236}">
                    <a16:creationId xmlns:a16="http://schemas.microsoft.com/office/drawing/2014/main" xmlns="" id="{EFFFDE35-F993-1440-B418-651742AB1015}"/>
                  </a:ext>
                </a:extLst>
              </p14:cNvPr>
              <p14:cNvContentPartPr/>
              <p14:nvPr/>
            </p14:nvContentPartPr>
            <p14:xfrm>
              <a:off x="3806435" y="4095414"/>
              <a:ext cx="446400" cy="217800"/>
            </p14:xfrm>
          </p:contentPart>
        </mc:Choice>
        <mc:Fallback>
          <p:pic>
            <p:nvPicPr>
              <p:cNvPr id="128" name="Ink 13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FFFDE35-F993-1440-B418-651742AB101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90967" y="4080269"/>
                <a:ext cx="476975" cy="248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4">
            <p14:nvContentPartPr>
              <p14:cNvPr id="136" name="Ink 136">
                <a:extLst>
                  <a:ext uri="{FF2B5EF4-FFF2-40B4-BE49-F238E27FC236}">
                    <a16:creationId xmlns:a16="http://schemas.microsoft.com/office/drawing/2014/main" xmlns="" id="{AEBAE2BA-4C56-7043-ABF6-4B8D78566B98}"/>
                  </a:ext>
                </a:extLst>
              </p14:cNvPr>
              <p14:cNvContentPartPr/>
              <p14:nvPr/>
            </p14:nvContentPartPr>
            <p14:xfrm>
              <a:off x="4717955" y="3055374"/>
              <a:ext cx="2068920" cy="1345680"/>
            </p14:xfrm>
          </p:contentPart>
        </mc:Choice>
        <mc:Fallback>
          <p:pic>
            <p:nvPicPr>
              <p:cNvPr id="136" name="Ink 13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EBAE2BA-4C56-7043-ABF6-4B8D78566B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2835" y="3040254"/>
                <a:ext cx="2099160" cy="13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xmlns="" id="{A1432AFE-67CE-A343-AA64-168D3BF6FCCA}"/>
                  </a:ext>
                </a:extLst>
              </p14:cNvPr>
              <p14:cNvContentPartPr/>
              <p14:nvPr/>
            </p14:nvContentPartPr>
            <p14:xfrm>
              <a:off x="6823955" y="3954294"/>
              <a:ext cx="25560" cy="129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1432AFE-67CE-A343-AA64-168D3BF6FC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08835" y="3939174"/>
                <a:ext cx="56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xmlns="" id="{99EAA699-4580-1B43-8CFE-20599783B32F}"/>
                  </a:ext>
                </a:extLst>
              </p14:cNvPr>
              <p14:cNvContentPartPr/>
              <p14:nvPr/>
            </p14:nvContentPartPr>
            <p14:xfrm>
              <a:off x="6823955" y="3941694"/>
              <a:ext cx="6480" cy="129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9EAA699-4580-1B43-8CFE-20599783B32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08835" y="3926574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xmlns="" id="{9766C2E5-C3A5-C142-9941-76EEE8A65469}"/>
                  </a:ext>
                </a:extLst>
              </p14:cNvPr>
              <p14:cNvContentPartPr/>
              <p14:nvPr/>
            </p14:nvContentPartPr>
            <p14:xfrm>
              <a:off x="6327515" y="4388814"/>
              <a:ext cx="604080" cy="1821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766C2E5-C3A5-C142-9941-76EEE8A6546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12035" y="4373694"/>
                <a:ext cx="634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xmlns="" id="{E1DE7936-0008-924C-9D83-DE2EE71666B6}"/>
                  </a:ext>
                </a:extLst>
              </p14:cNvPr>
              <p14:cNvContentPartPr/>
              <p14:nvPr/>
            </p14:nvContentPartPr>
            <p14:xfrm>
              <a:off x="6861755" y="4514094"/>
              <a:ext cx="88200" cy="1134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1DE7936-0008-924C-9D83-DE2EE71666B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46635" y="4498614"/>
                <a:ext cx="118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xmlns="" id="{944FB765-74AB-E249-B449-709B7D9F0752}"/>
                  </a:ext>
                </a:extLst>
              </p14:cNvPr>
              <p14:cNvContentPartPr/>
              <p14:nvPr/>
            </p14:nvContentPartPr>
            <p14:xfrm>
              <a:off x="7226435" y="4375494"/>
              <a:ext cx="188280" cy="2016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44FB765-74AB-E249-B449-709B7D9F07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11315" y="4360374"/>
                <a:ext cx="218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xmlns="" id="{60E0CB70-7C7E-B84C-BAC8-96CEB82E7CED}"/>
                  </a:ext>
                </a:extLst>
              </p14:cNvPr>
              <p14:cNvContentPartPr/>
              <p14:nvPr/>
            </p14:nvContentPartPr>
            <p14:xfrm>
              <a:off x="7245515" y="4501494"/>
              <a:ext cx="94680" cy="64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0E0CB70-7C7E-B84C-BAC8-96CEB82E7CE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30035" y="4486014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xmlns="" id="{C9A6B4E7-449B-4F46-9ACC-08A3AA844C5E}"/>
                  </a:ext>
                </a:extLst>
              </p14:cNvPr>
              <p14:cNvContentPartPr/>
              <p14:nvPr/>
            </p14:nvContentPartPr>
            <p14:xfrm>
              <a:off x="7421555" y="4400694"/>
              <a:ext cx="151200" cy="1008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9A6B4E7-449B-4F46-9ACC-08A3AA844C5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06075" y="4385574"/>
                <a:ext cx="181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xmlns="" id="{7F8D5690-271E-2344-ADCB-0D0718E54F4A}"/>
                  </a:ext>
                </a:extLst>
              </p14:cNvPr>
              <p14:cNvContentPartPr/>
              <p14:nvPr/>
            </p14:nvContentPartPr>
            <p14:xfrm>
              <a:off x="7622435" y="4407174"/>
              <a:ext cx="252000" cy="946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F8D5690-271E-2344-ADCB-0D0718E54F4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07315" y="4391694"/>
                <a:ext cx="282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xmlns="" id="{43053D44-20A2-D44F-BE0B-81FC3A2C9CF5}"/>
                  </a:ext>
                </a:extLst>
              </p14:cNvPr>
              <p14:cNvContentPartPr/>
              <p14:nvPr/>
            </p14:nvContentPartPr>
            <p14:xfrm>
              <a:off x="7925195" y="4369374"/>
              <a:ext cx="194400" cy="633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3053D44-20A2-D44F-BE0B-81FC3A2C9CF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09715" y="4354254"/>
                <a:ext cx="225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xmlns="" id="{46147271-65EB-BF4B-B5E2-7398A53463B7}"/>
                  </a:ext>
                </a:extLst>
              </p14:cNvPr>
              <p14:cNvContentPartPr/>
              <p14:nvPr/>
            </p14:nvContentPartPr>
            <p14:xfrm>
              <a:off x="8119235" y="4281534"/>
              <a:ext cx="288720" cy="2581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6147271-65EB-BF4B-B5E2-7398A53463B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04115" y="4266054"/>
                <a:ext cx="3193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xmlns="" id="{2BCB30F9-C022-1840-B7DB-EFE45B9A9A4E}"/>
                  </a:ext>
                </a:extLst>
              </p14:cNvPr>
              <p14:cNvContentPartPr/>
              <p14:nvPr/>
            </p14:nvContentPartPr>
            <p14:xfrm>
              <a:off x="8572115" y="4212054"/>
              <a:ext cx="88200" cy="759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BCB30F9-C022-1840-B7DB-EFE45B9A9A4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56635" y="4196934"/>
                <a:ext cx="1188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xmlns="" id="{CC9C4EA9-1A04-8A4F-A15E-D9AC94006B4D}"/>
                  </a:ext>
                </a:extLst>
              </p14:cNvPr>
              <p14:cNvContentPartPr/>
              <p14:nvPr/>
            </p14:nvContentPartPr>
            <p14:xfrm>
              <a:off x="8659955" y="4099734"/>
              <a:ext cx="88560" cy="3013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CC9C4EA9-1A04-8A4F-A15E-D9AC94006B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644835" y="4084614"/>
                <a:ext cx="118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xmlns="" id="{84C32785-1EB6-A74E-843A-58A3F6509205}"/>
                  </a:ext>
                </a:extLst>
              </p14:cNvPr>
              <p14:cNvContentPartPr/>
              <p14:nvPr/>
            </p14:nvContentPartPr>
            <p14:xfrm>
              <a:off x="8659955" y="4306374"/>
              <a:ext cx="75960" cy="255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4C32785-1EB6-A74E-843A-58A3F650920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44835" y="4291254"/>
                <a:ext cx="106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xmlns="" id="{935F41C0-C7A0-6648-A60B-4815AAB6E891}"/>
                  </a:ext>
                </a:extLst>
              </p14:cNvPr>
              <p14:cNvContentPartPr/>
              <p14:nvPr/>
            </p14:nvContentPartPr>
            <p14:xfrm>
              <a:off x="7490675" y="4734054"/>
              <a:ext cx="50760" cy="1008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35F41C0-C7A0-6648-A60B-4815AAB6E89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475195" y="4718934"/>
                <a:ext cx="81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xmlns="" id="{B571F287-8D76-344B-946F-7C33F6E0EB01}"/>
                  </a:ext>
                </a:extLst>
              </p14:cNvPr>
              <p14:cNvContentPartPr/>
              <p14:nvPr/>
            </p14:nvContentPartPr>
            <p14:xfrm>
              <a:off x="7603715" y="4715334"/>
              <a:ext cx="220320" cy="1072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571F287-8D76-344B-946F-7C33F6E0EB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88595" y="4699854"/>
                <a:ext cx="250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xmlns="" id="{ADEB43AA-9BA1-3F4A-9BE6-F74CDEE02AC7}"/>
                  </a:ext>
                </a:extLst>
              </p14:cNvPr>
              <p14:cNvContentPartPr/>
              <p14:nvPr/>
            </p14:nvContentPartPr>
            <p14:xfrm>
              <a:off x="7855355" y="4652334"/>
              <a:ext cx="434160" cy="1702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DEB43AA-9BA1-3F4A-9BE6-F74CDEE02AC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39875" y="4637214"/>
                <a:ext cx="464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xmlns="" id="{32EC9428-542C-3849-8887-6331664763DF}"/>
                  </a:ext>
                </a:extLst>
              </p14:cNvPr>
              <p14:cNvContentPartPr/>
              <p14:nvPr/>
            </p14:nvContentPartPr>
            <p14:xfrm>
              <a:off x="7628915" y="4601934"/>
              <a:ext cx="377640" cy="885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2EC9428-542C-3849-8887-6331664763D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13795" y="4586814"/>
                <a:ext cx="408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0">
            <p14:nvContentPartPr>
              <p14:cNvPr id="163" name="Ink 163">
                <a:extLst>
                  <a:ext uri="{FF2B5EF4-FFF2-40B4-BE49-F238E27FC236}">
                    <a16:creationId xmlns:a16="http://schemas.microsoft.com/office/drawing/2014/main" xmlns="" id="{12A348D9-197B-324E-9B72-559CC489CCB9}"/>
                  </a:ext>
                </a:extLst>
              </p14:cNvPr>
              <p14:cNvContentPartPr/>
              <p14:nvPr/>
            </p14:nvContentPartPr>
            <p14:xfrm>
              <a:off x="2385515" y="5086134"/>
              <a:ext cx="961920" cy="270720"/>
            </p14:xfrm>
          </p:contentPart>
        </mc:Choice>
        <mc:Fallback>
          <p:pic>
            <p:nvPicPr>
              <p:cNvPr id="163" name="Ink 16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2A348D9-197B-324E-9B72-559CC489CCB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70041" y="5071014"/>
                <a:ext cx="992509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xmlns="" id="{62FC0F7B-2801-6D4B-A670-F95DDF553D4C}"/>
                  </a:ext>
                </a:extLst>
              </p14:cNvPr>
              <p14:cNvContentPartPr/>
              <p14:nvPr/>
            </p14:nvContentPartPr>
            <p14:xfrm>
              <a:off x="4353275" y="5306094"/>
              <a:ext cx="19080" cy="820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2FC0F7B-2801-6D4B-A670-F95DDF553D4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338155" y="5290974"/>
                <a:ext cx="496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4">
            <p14:nvContentPartPr>
              <p14:cNvPr id="184" name="Ink 186">
                <a:extLst>
                  <a:ext uri="{FF2B5EF4-FFF2-40B4-BE49-F238E27FC236}">
                    <a16:creationId xmlns:a16="http://schemas.microsoft.com/office/drawing/2014/main" xmlns="" id="{6F2D1E51-290E-AB45-8603-982213A039B9}"/>
                  </a:ext>
                </a:extLst>
              </p14:cNvPr>
              <p14:cNvContentPartPr/>
              <p14:nvPr/>
            </p14:nvContentPartPr>
            <p14:xfrm>
              <a:off x="4076795" y="5205654"/>
              <a:ext cx="144360" cy="119880"/>
            </p14:xfrm>
          </p:contentPart>
        </mc:Choice>
        <mc:Fallback>
          <p:pic>
            <p:nvPicPr>
              <p:cNvPr id="184" name="Ink 18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F2D1E51-290E-AB45-8603-982213A039B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61315" y="5190174"/>
                <a:ext cx="174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6">
            <p14:nvContentPartPr>
              <p14:cNvPr id="189" name="Ink 189">
                <a:extLst>
                  <a:ext uri="{FF2B5EF4-FFF2-40B4-BE49-F238E27FC236}">
                    <a16:creationId xmlns:a16="http://schemas.microsoft.com/office/drawing/2014/main" xmlns="" id="{E0874A48-FD07-DD4F-BB19-71FE2260298C}"/>
                  </a:ext>
                </a:extLst>
              </p14:cNvPr>
              <p14:cNvContentPartPr/>
              <p14:nvPr/>
            </p14:nvContentPartPr>
            <p14:xfrm>
              <a:off x="3485675" y="5142654"/>
              <a:ext cx="459000" cy="321120"/>
            </p14:xfrm>
          </p:contentPart>
        </mc:Choice>
        <mc:Fallback>
          <p:pic>
            <p:nvPicPr>
              <p:cNvPr id="189" name="Ink 18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0874A48-FD07-DD4F-BB19-71FE2260298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70567" y="5127534"/>
                <a:ext cx="489576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88">
            <p14:nvContentPartPr>
              <p14:cNvPr id="195" name="Ink 196">
                <a:extLst>
                  <a:ext uri="{FF2B5EF4-FFF2-40B4-BE49-F238E27FC236}">
                    <a16:creationId xmlns:a16="http://schemas.microsoft.com/office/drawing/2014/main" xmlns="" id="{F61385EA-454A-F747-A621-30BBD79380B0}"/>
                  </a:ext>
                </a:extLst>
              </p14:cNvPr>
              <p14:cNvContentPartPr/>
              <p14:nvPr/>
            </p14:nvContentPartPr>
            <p14:xfrm>
              <a:off x="5422115" y="5017014"/>
              <a:ext cx="1767240" cy="408960"/>
            </p14:xfrm>
          </p:contentPart>
        </mc:Choice>
        <mc:Fallback>
          <p:pic>
            <p:nvPicPr>
              <p:cNvPr id="195" name="Ink 19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F61385EA-454A-F747-A621-30BBD79380B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06992" y="5001534"/>
                <a:ext cx="1797846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0">
            <p14:nvContentPartPr>
              <p14:cNvPr id="196" name="Ink 197">
                <a:extLst>
                  <a:ext uri="{FF2B5EF4-FFF2-40B4-BE49-F238E27FC236}">
                    <a16:creationId xmlns:a16="http://schemas.microsoft.com/office/drawing/2014/main" xmlns="" id="{179FE50F-F004-7549-AC93-2E9130EC36B7}"/>
                  </a:ext>
                </a:extLst>
              </p14:cNvPr>
              <p14:cNvContentPartPr/>
              <p14:nvPr/>
            </p14:nvContentPartPr>
            <p14:xfrm>
              <a:off x="4541915" y="5098734"/>
              <a:ext cx="729360" cy="352440"/>
            </p14:xfrm>
          </p:contentPart>
        </mc:Choice>
        <mc:Fallback>
          <p:pic>
            <p:nvPicPr>
              <p:cNvPr id="196" name="Ink 19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79FE50F-F004-7549-AC93-2E9130EC36B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26802" y="5083254"/>
                <a:ext cx="759945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xmlns="" id="{B55246A2-FC3D-FA44-B6D6-D5B18A333E59}"/>
                  </a:ext>
                </a:extLst>
              </p14:cNvPr>
              <p14:cNvContentPartPr/>
              <p14:nvPr/>
            </p14:nvContentPartPr>
            <p14:xfrm>
              <a:off x="3624635" y="5702094"/>
              <a:ext cx="163080" cy="1260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55246A2-FC3D-FA44-B6D6-D5B18A333E5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09515" y="5686974"/>
                <a:ext cx="1936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xmlns="" id="{E6844D23-1FDC-274B-9B0D-A49D887E45AB}"/>
                  </a:ext>
                </a:extLst>
              </p14:cNvPr>
              <p14:cNvContentPartPr/>
              <p14:nvPr/>
            </p14:nvContentPartPr>
            <p14:xfrm>
              <a:off x="3900755" y="5834214"/>
              <a:ext cx="12960" cy="507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6844D23-1FDC-274B-9B0D-A49D887E45A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85275" y="5819094"/>
                <a:ext cx="43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xmlns="" id="{9541E8A3-DFEC-374C-8B39-EBCDE51AC57C}"/>
                  </a:ext>
                </a:extLst>
              </p14:cNvPr>
              <p14:cNvContentPartPr/>
              <p14:nvPr/>
            </p14:nvContentPartPr>
            <p14:xfrm>
              <a:off x="4504115" y="5815494"/>
              <a:ext cx="12960" cy="442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9541E8A3-DFEC-374C-8B39-EBCDE51AC57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88995" y="5800014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9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xmlns="" id="{ACD0E9F8-49A4-5A41-9C3F-553C725DD3B5}"/>
                  </a:ext>
                </a:extLst>
              </p14:cNvPr>
              <p14:cNvContentPartPr/>
              <p14:nvPr/>
            </p14:nvContentPartPr>
            <p14:xfrm>
              <a:off x="5095235" y="5664654"/>
              <a:ext cx="113400" cy="1134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CD0E9F8-49A4-5A41-9C3F-553C725DD3B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79755" y="5649174"/>
                <a:ext cx="144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xmlns="" id="{8E2EAA7B-1FA5-DC4C-A139-E1EB2E1A7325}"/>
                  </a:ext>
                </a:extLst>
              </p14:cNvPr>
              <p14:cNvContentPartPr/>
              <p14:nvPr/>
            </p14:nvContentPartPr>
            <p14:xfrm>
              <a:off x="5340395" y="5802894"/>
              <a:ext cx="25560" cy="507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E2EAA7B-1FA5-DC4C-A139-E1EB2E1A732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25275" y="5787414"/>
                <a:ext cx="56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xmlns="" id="{0BE317BC-AC83-8845-B408-6FDC049BBE6C}"/>
                  </a:ext>
                </a:extLst>
              </p14:cNvPr>
              <p14:cNvContentPartPr/>
              <p14:nvPr/>
            </p14:nvContentPartPr>
            <p14:xfrm>
              <a:off x="5956355" y="5620374"/>
              <a:ext cx="176400" cy="1324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BE317BC-AC83-8845-B408-6FDC049BBE6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41235" y="5605254"/>
                <a:ext cx="207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xmlns="" id="{AD36293D-71C4-FB44-B3FD-D8ED1824A6A9}"/>
                  </a:ext>
                </a:extLst>
              </p14:cNvPr>
              <p14:cNvContentPartPr/>
              <p14:nvPr/>
            </p14:nvContentPartPr>
            <p14:xfrm>
              <a:off x="6251915" y="5765094"/>
              <a:ext cx="6480" cy="381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D36293D-71C4-FB44-B3FD-D8ED1824A6A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36795" y="5749974"/>
                <a:ext cx="37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xmlns="" id="{BDE1DF4B-DA23-E74F-A721-B3DCCCA60BD6}"/>
                  </a:ext>
                </a:extLst>
              </p14:cNvPr>
              <p14:cNvContentPartPr/>
              <p14:nvPr/>
            </p14:nvContentPartPr>
            <p14:xfrm>
              <a:off x="6453155" y="5601654"/>
              <a:ext cx="119880" cy="1134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DE1DF4B-DA23-E74F-A721-B3DCCCA60BD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38035" y="5586534"/>
                <a:ext cx="150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0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xmlns="" id="{52C76FF8-0DB0-2C46-AD8D-100EFE6940B7}"/>
                  </a:ext>
                </a:extLst>
              </p14:cNvPr>
              <p14:cNvContentPartPr/>
              <p14:nvPr/>
            </p14:nvContentPartPr>
            <p14:xfrm>
              <a:off x="6710915" y="5746374"/>
              <a:ext cx="6480" cy="694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2C76FF8-0DB0-2C46-AD8D-100EFE6940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695795" y="5730894"/>
                <a:ext cx="37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xmlns="" id="{6CF129BA-1E18-9F46-AF66-46932B6CDC2C}"/>
                  </a:ext>
                </a:extLst>
              </p14:cNvPr>
              <p14:cNvContentPartPr/>
              <p14:nvPr/>
            </p14:nvContentPartPr>
            <p14:xfrm>
              <a:off x="6893435" y="5595534"/>
              <a:ext cx="145080" cy="1512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6CF129BA-1E18-9F46-AF66-46932B6CDC2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877955" y="5580054"/>
                <a:ext cx="1753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2">
            <p14:nvContentPartPr>
              <p14:cNvPr id="216" name="Ink 218">
                <a:extLst>
                  <a:ext uri="{FF2B5EF4-FFF2-40B4-BE49-F238E27FC236}">
                    <a16:creationId xmlns:a16="http://schemas.microsoft.com/office/drawing/2014/main" xmlns="" id="{13856D55-0E54-1A4D-BB15-7E3E828CC265}"/>
                  </a:ext>
                </a:extLst>
              </p14:cNvPr>
              <p14:cNvContentPartPr/>
              <p14:nvPr/>
            </p14:nvContentPartPr>
            <p14:xfrm>
              <a:off x="5522555" y="5614254"/>
              <a:ext cx="239400" cy="232920"/>
            </p14:xfrm>
          </p:contentPart>
        </mc:Choice>
        <mc:Fallback>
          <p:pic>
            <p:nvPicPr>
              <p:cNvPr id="216" name="Ink 21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3856D55-0E54-1A4D-BB15-7E3E828CC26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07435" y="5599134"/>
                <a:ext cx="2696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4">
            <p14:nvContentPartPr>
              <p14:cNvPr id="217" name="Ink 219">
                <a:extLst>
                  <a:ext uri="{FF2B5EF4-FFF2-40B4-BE49-F238E27FC236}">
                    <a16:creationId xmlns:a16="http://schemas.microsoft.com/office/drawing/2014/main" xmlns="" id="{4BD1F95E-0540-AC43-9AE0-578A68B6FFCD}"/>
                  </a:ext>
                </a:extLst>
              </p14:cNvPr>
              <p14:cNvContentPartPr/>
              <p14:nvPr/>
            </p14:nvContentPartPr>
            <p14:xfrm>
              <a:off x="4661435" y="5677254"/>
              <a:ext cx="220320" cy="182520"/>
            </p14:xfrm>
          </p:contentPart>
        </mc:Choice>
        <mc:Fallback>
          <p:pic>
            <p:nvPicPr>
              <p:cNvPr id="217" name="Ink 21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BD1F95E-0540-AC43-9AE0-578A68B6FFC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45955" y="5661774"/>
                <a:ext cx="250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6">
            <p14:nvContentPartPr>
              <p14:cNvPr id="218" name="Ink 220">
                <a:extLst>
                  <a:ext uri="{FF2B5EF4-FFF2-40B4-BE49-F238E27FC236}">
                    <a16:creationId xmlns:a16="http://schemas.microsoft.com/office/drawing/2014/main" xmlns="" id="{5FABC9F9-D048-B44A-BFAA-9731D64CC012}"/>
                  </a:ext>
                </a:extLst>
              </p14:cNvPr>
              <p14:cNvContentPartPr/>
              <p14:nvPr/>
            </p14:nvContentPartPr>
            <p14:xfrm>
              <a:off x="4164635" y="5689494"/>
              <a:ext cx="151200" cy="107280"/>
            </p14:xfrm>
          </p:contentPart>
        </mc:Choice>
        <mc:Fallback>
          <p:pic>
            <p:nvPicPr>
              <p:cNvPr id="218" name="Ink 22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FABC9F9-D048-B44A-BFAA-9731D64CC01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49515" y="5674374"/>
                <a:ext cx="181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xmlns="" id="{3C100963-EE35-3F46-9993-63F74B8B68E4}"/>
                  </a:ext>
                </a:extLst>
              </p14:cNvPr>
              <p14:cNvContentPartPr/>
              <p14:nvPr/>
            </p14:nvContentPartPr>
            <p14:xfrm>
              <a:off x="7176035" y="5690214"/>
              <a:ext cx="360" cy="561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C100963-EE35-3F46-9993-63F74B8B68E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160915" y="5675094"/>
                <a:ext cx="309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xmlns="" id="{DAB84DE2-03A3-614D-BBAF-3D079A61F6E1}"/>
                  </a:ext>
                </a:extLst>
              </p14:cNvPr>
              <p14:cNvContentPartPr/>
              <p14:nvPr/>
            </p14:nvContentPartPr>
            <p14:xfrm>
              <a:off x="7585715" y="5670774"/>
              <a:ext cx="6120" cy="568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AB84DE2-03A3-614D-BBAF-3D079A61F6E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570235" y="5655654"/>
                <a:ext cx="363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2">
            <p14:nvContentPartPr>
              <p14:cNvPr id="226" name="Ink 226">
                <a:extLst>
                  <a:ext uri="{FF2B5EF4-FFF2-40B4-BE49-F238E27FC236}">
                    <a16:creationId xmlns:a16="http://schemas.microsoft.com/office/drawing/2014/main" xmlns="" id="{8B550B85-448E-F14A-8AC6-0BE7E3FB1E03}"/>
                  </a:ext>
                </a:extLst>
              </p14:cNvPr>
              <p14:cNvContentPartPr/>
              <p14:nvPr/>
            </p14:nvContentPartPr>
            <p14:xfrm>
              <a:off x="7308155" y="5538654"/>
              <a:ext cx="151200" cy="119880"/>
            </p14:xfrm>
          </p:contentPart>
        </mc:Choice>
        <mc:Fallback>
          <p:pic>
            <p:nvPicPr>
              <p:cNvPr id="226" name="Ink 22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B550B85-448E-F14A-8AC6-0BE7E3FB1E0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293035" y="5523534"/>
                <a:ext cx="181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xmlns="" id="{B53BC99A-4517-3446-8056-0F1188C87269}"/>
                  </a:ext>
                </a:extLst>
              </p14:cNvPr>
              <p14:cNvContentPartPr/>
              <p14:nvPr/>
            </p14:nvContentPartPr>
            <p14:xfrm>
              <a:off x="3460475" y="5865534"/>
              <a:ext cx="12960" cy="442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53BC99A-4517-3446-8056-0F1188C8726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45355" y="5850414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6">
            <p14:nvContentPartPr>
              <p14:cNvPr id="233" name="Ink 234">
                <a:extLst>
                  <a:ext uri="{FF2B5EF4-FFF2-40B4-BE49-F238E27FC236}">
                    <a16:creationId xmlns:a16="http://schemas.microsoft.com/office/drawing/2014/main" xmlns="" id="{27B171D8-C746-5647-BC6D-D86512C90C5B}"/>
                  </a:ext>
                </a:extLst>
              </p14:cNvPr>
              <p14:cNvContentPartPr/>
              <p14:nvPr/>
            </p14:nvContentPartPr>
            <p14:xfrm>
              <a:off x="3039275" y="5702094"/>
              <a:ext cx="298440" cy="170280"/>
            </p14:xfrm>
          </p:contentPart>
        </mc:Choice>
        <mc:Fallback>
          <p:pic>
            <p:nvPicPr>
              <p:cNvPr id="233" name="Ink 23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7B171D8-C746-5647-BC6D-D86512C90C5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24173" y="5686974"/>
                <a:ext cx="328644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8">
            <p14:nvContentPartPr>
              <p14:cNvPr id="234" name="Ink 235">
                <a:extLst>
                  <a:ext uri="{FF2B5EF4-FFF2-40B4-BE49-F238E27FC236}">
                    <a16:creationId xmlns:a16="http://schemas.microsoft.com/office/drawing/2014/main" xmlns="" id="{8FCA6E46-F828-C846-B977-E494D4C41375}"/>
                  </a:ext>
                </a:extLst>
              </p14:cNvPr>
              <p14:cNvContentPartPr/>
              <p14:nvPr/>
            </p14:nvContentPartPr>
            <p14:xfrm>
              <a:off x="7729355" y="5494734"/>
              <a:ext cx="107280" cy="157320"/>
            </p14:xfrm>
          </p:contentPart>
        </mc:Choice>
        <mc:Fallback>
          <p:pic>
            <p:nvPicPr>
              <p:cNvPr id="234" name="Ink 23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FCA6E46-F828-C846-B977-E494D4C4137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714235" y="5479649"/>
                <a:ext cx="137880" cy="1874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234289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xmlns="" id="{E449E67B-D52E-0343-932E-0D35D81E488E}"/>
                  </a:ext>
                </a:extLst>
              </p14:cNvPr>
              <p14:cNvContentPartPr/>
              <p14:nvPr/>
            </p14:nvContentPartPr>
            <p14:xfrm>
              <a:off x="568595" y="851583"/>
              <a:ext cx="8286480" cy="2703960"/>
            </p14:xfrm>
          </p:contentPart>
        </mc:Choice>
        <mc:Fallback>
          <p:pic>
            <p:nvPicPr>
              <p:cNvPr id="150" name="Ink 15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E449E67B-D52E-0343-932E-0D35D81E48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116" y="836463"/>
                <a:ext cx="8317079" cy="27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167" name="Ink 167">
                <a:extLst>
                  <a:ext uri="{FF2B5EF4-FFF2-40B4-BE49-F238E27FC236}">
                    <a16:creationId xmlns:a16="http://schemas.microsoft.com/office/drawing/2014/main" xmlns="" id="{82699003-62A3-8F4B-B503-1B0397F423F3}"/>
                  </a:ext>
                </a:extLst>
              </p14:cNvPr>
              <p14:cNvContentPartPr/>
              <p14:nvPr/>
            </p14:nvContentPartPr>
            <p14:xfrm>
              <a:off x="995915" y="4026423"/>
              <a:ext cx="6268680" cy="2043720"/>
            </p14:xfrm>
          </p:contentPart>
        </mc:Choice>
        <mc:Fallback>
          <p:pic>
            <p:nvPicPr>
              <p:cNvPr id="167" name="Ink 16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2699003-62A3-8F4B-B503-1B0397F423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795" y="4011303"/>
                <a:ext cx="6299280" cy="2074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228600" y="2286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: Symmetrical and Asymmetrical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554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51681" y="4343400"/>
            <a:ext cx="7730319" cy="1828800"/>
          </a:xfrm>
        </p:spPr>
        <p:txBody>
          <a:bodyPr/>
          <a:lstStyle/>
          <a:p>
            <a:pPr algn="ctr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course</a:t>
            </a:r>
          </a:p>
          <a:p>
            <a:pPr algn="ctr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Probability &amp; Statistics (CS -1)</a:t>
            </a:r>
          </a:p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Session 1: </a:t>
            </a:r>
            <a:r>
              <a:rPr lang="en-US" sz="28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800" baseline="300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8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/21</a:t>
            </a:r>
            <a:r>
              <a:rPr lang="en-US" sz="2800" baseline="300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8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May,2023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6599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7620000" cy="11430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Shape of the distribution of data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7924800" cy="48768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Symmetrical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Mean is  equal to median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Skewed</a:t>
            </a:r>
          </a:p>
          <a:p>
            <a:pPr marL="9652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Negatively :   mean &lt; median</a:t>
            </a:r>
          </a:p>
          <a:p>
            <a:pPr marL="966788" lvl="1" indent="-344488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Positively   :  mean &gt; median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Bimodal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has two distinct modes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Multi-modal :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has</a:t>
            </a: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more than 2 distinct modes</a:t>
            </a:r>
          </a:p>
        </p:txBody>
      </p:sp>
    </p:spTree>
    <p:extLst>
      <p:ext uri="{BB962C8B-B14F-4D97-AF65-F5344CB8AC3E}">
        <p14:creationId xmlns:p14="http://schemas.microsoft.com/office/powerpoint/2010/main" xmlns="" val="64166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Distribution Shape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" y="1524000"/>
            <a:ext cx="8077200" cy="4648200"/>
            <a:chOff x="1143000" y="1981200"/>
            <a:chExt cx="6278217" cy="3124200"/>
          </a:xfrm>
        </p:grpSpPr>
        <p:pic>
          <p:nvPicPr>
            <p:cNvPr id="13312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499" r="7598"/>
            <a:stretch/>
          </p:blipFill>
          <p:spPr bwMode="auto">
            <a:xfrm>
              <a:off x="1378226" y="2057400"/>
              <a:ext cx="6042991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143000" y="1981200"/>
              <a:ext cx="533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02818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AA482A4-F51D-4E5C-9A2F-0E7C86CED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37520862"/>
              </p:ext>
            </p:extLst>
          </p:nvPr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B02D902C-6231-4718-B61D-BD9093B5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31391311"/>
              </p:ext>
            </p:extLst>
          </p:nvPr>
        </p:nvGraphicFramePr>
        <p:xfrm>
          <a:off x="2870199" y="304800"/>
          <a:ext cx="1092202" cy="6034625"/>
        </p:xfrm>
        <a:graphic>
          <a:graphicData uri="http://schemas.openxmlformats.org/drawingml/2006/table">
            <a:tbl>
              <a:tblPr/>
              <a:tblGrid>
                <a:gridCol w="10922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157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B18B8085-6823-431A-90B1-A2523D13CA88}"/>
              </a:ext>
            </a:extLst>
          </p:cNvPr>
          <p:cNvGraphicFramePr>
            <a:graphicFrameLocks noGrp="1"/>
          </p:cNvGraphicFramePr>
          <p:nvPr/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1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009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AA482A4-F51D-4E5C-9A2F-0E7C86CED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52265998"/>
              </p:ext>
            </p:extLst>
          </p:nvPr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B18B8085-6823-431A-90B1-A2523D13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13857419"/>
              </p:ext>
            </p:extLst>
          </p:nvPr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2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460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B02D902C-6231-4718-B61D-BD9093B5CDDD}"/>
              </a:ext>
            </a:extLst>
          </p:cNvPr>
          <p:cNvGraphicFramePr>
            <a:graphicFrameLocks noGrp="1"/>
          </p:cNvGraphicFramePr>
          <p:nvPr/>
        </p:nvGraphicFramePr>
        <p:xfrm>
          <a:off x="2870199" y="304800"/>
          <a:ext cx="1092202" cy="6034625"/>
        </p:xfrm>
        <a:graphic>
          <a:graphicData uri="http://schemas.openxmlformats.org/drawingml/2006/table">
            <a:tbl>
              <a:tblPr/>
              <a:tblGrid>
                <a:gridCol w="10922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B18B8085-6823-431A-90B1-A2523D13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97297334"/>
              </p:ext>
            </p:extLst>
          </p:nvPr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1 &amp; 2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409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reviews.123rf.com/images/prettyvectors/prettyvectors1506/prettyvectors150600210/41256100-thinking-man-vector-flat-illustration.jpg">
            <a:extLst>
              <a:ext uri="{FF2B5EF4-FFF2-40B4-BE49-F238E27FC236}">
                <a16:creationId xmlns="" xmlns:a16="http://schemas.microsoft.com/office/drawing/2014/main" id="{42BE1763-414C-4C95-9778-80AC1E6C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24000"/>
            <a:ext cx="8001000" cy="49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224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Do we need any other measure?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78707" y="3535246"/>
            <a:ext cx="7698493" cy="2865554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Three Measures of Variability:</a:t>
            </a:r>
          </a:p>
          <a:p>
            <a:endParaRPr lang="en-US" sz="28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Range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Variance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Standard Deviations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F90175E1-8399-4207-81C3-9D12215AF9C2}"/>
              </a:ext>
            </a:extLst>
          </p:cNvPr>
          <p:cNvSpPr txBox="1">
            <a:spLocks/>
          </p:cNvSpPr>
          <p:nvPr/>
        </p:nvSpPr>
        <p:spPr>
          <a:xfrm>
            <a:off x="454906" y="1533524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 kern="0" dirty="0">
                <a:solidFill>
                  <a:sysClr val="windowText" lastClr="000000"/>
                </a:solidFill>
              </a:rPr>
              <a:t>Answer: Yes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C4C75B3E-ADB4-4566-8E68-78C9517B4448}"/>
              </a:ext>
            </a:extLst>
          </p:cNvPr>
          <p:cNvSpPr txBox="1">
            <a:spLocks/>
          </p:cNvSpPr>
          <p:nvPr/>
        </p:nvSpPr>
        <p:spPr>
          <a:xfrm>
            <a:off x="378707" y="2464328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b="1" kern="0" dirty="0">
                <a:solidFill>
                  <a:srgbClr val="FF0000"/>
                </a:solidFill>
              </a:rPr>
              <a:t>Measures of variability</a:t>
            </a:r>
          </a:p>
        </p:txBody>
      </p:sp>
    </p:spTree>
    <p:extLst>
      <p:ext uri="{BB962C8B-B14F-4D97-AF65-F5344CB8AC3E}">
        <p14:creationId xmlns:p14="http://schemas.microsoft.com/office/powerpoint/2010/main" xmlns="" val="27950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alibri" pitchFamily="34" charset="0"/>
                <a:cs typeface="Calibri" pitchFamily="34" charset="0"/>
              </a:rPr>
              <a:t>Measure of Variability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6019800" cy="2178015"/>
          </a:xfr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Variability can be defined several ways: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quantitative distance measure based on the differences between scores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distance of the spread of scores or distance of a score from the mean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057" r="3311"/>
          <a:stretch/>
        </p:blipFill>
        <p:spPr bwMode="auto">
          <a:xfrm>
            <a:off x="6629400" y="1447800"/>
            <a:ext cx="2401956" cy="2558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724" t="20200"/>
          <a:stretch/>
        </p:blipFill>
        <p:spPr bwMode="auto">
          <a:xfrm>
            <a:off x="6553200" y="3778215"/>
            <a:ext cx="2590800" cy="254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533400" y="4030691"/>
            <a:ext cx="6019800" cy="2065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Purposes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of Measure of Variability: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Measure how well an individual score represents the distribution</a:t>
            </a:r>
          </a:p>
        </p:txBody>
      </p:sp>
    </p:spTree>
    <p:extLst>
      <p:ext uri="{BB962C8B-B14F-4D97-AF65-F5344CB8AC3E}">
        <p14:creationId xmlns:p14="http://schemas.microsoft.com/office/powerpoint/2010/main" xmlns="" val="232299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Three Measures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6120360" cy="20574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Three Measures of Variability: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Range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6607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95640" y="274680"/>
            <a:ext cx="6120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40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Overview of the course</a:t>
            </a:r>
            <a:endParaRPr lang="en-IN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152400" y="1524000"/>
            <a:ext cx="7689166" cy="5120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1 : Basic Probability &amp; Statistics </a:t>
            </a:r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2 : Conditional Probability &amp; Bayes’ theorem</a:t>
            </a:r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3 : Probability Distributions</a:t>
            </a:r>
            <a:endParaRPr lang="en-US" sz="2000" dirty="0"/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4 : Hypothesis Testing 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b="1" dirty="0"/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5 : Prediction &amp; Forecasting </a:t>
            </a:r>
          </a:p>
          <a:p>
            <a:pPr>
              <a:spcBef>
                <a:spcPts val="561"/>
              </a:spcBef>
            </a:pPr>
            <a:endParaRPr lang="en-IN" sz="2000" spc="-1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6 : Prediction &amp; Forecasting Gaussian Mixture model &amp;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b="1" dirty="0"/>
              <a:t>                Expectation Maximization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b="0" strike="noStrike" spc="-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10168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Ranges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1600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distance covered by the scores in a distribution – From smallest value to highest value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05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 continuous data, real limits are used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two scores, not all the data – An imprecise, unreliable measure of variability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" y="3048000"/>
            <a:ext cx="74676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Range = URL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max</a:t>
            </a:r>
            <a:r>
              <a:rPr lang="en-US" sz="2400" b="1" dirty="0"/>
              <a:t> -  LRL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min</a:t>
            </a:r>
            <a:endParaRPr lang="en-US" sz="2400" b="1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685800" y="5559287"/>
            <a:ext cx="7848600" cy="92333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folHlink"/>
                </a:solidFill>
              </a:rPr>
              <a:t>Example:  For a set of scores: 7, 2, 7, 6, 5, 6, 2</a:t>
            </a:r>
          </a:p>
          <a:p>
            <a:endParaRPr lang="en-US" b="1" dirty="0">
              <a:solidFill>
                <a:schemeClr val="folHlink"/>
              </a:solidFill>
            </a:endParaRPr>
          </a:p>
          <a:p>
            <a:r>
              <a:rPr lang="en-US" b="1" dirty="0">
                <a:solidFill>
                  <a:schemeClr val="folHlink"/>
                </a:solidFill>
              </a:rPr>
              <a:t>                Range = Highest Score minus Lowest score = 7 - 2 = 5</a:t>
            </a:r>
          </a:p>
        </p:txBody>
      </p:sp>
    </p:spTree>
    <p:extLst>
      <p:ext uri="{BB962C8B-B14F-4D97-AF65-F5344CB8AC3E}">
        <p14:creationId xmlns:p14="http://schemas.microsoft.com/office/powerpoint/2010/main" xmlns="" val="866231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47244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Most common and most important measure of variability is the standard deviation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measure of the standard, or average, distance from the mean </a:t>
            </a:r>
          </a:p>
          <a:p>
            <a:pPr marL="1087438" lvl="1" indent="-465138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whether the scores are clustered closely around the mean or are widely scattered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Calculation differs for population and samples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Variance is a necessary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companion concept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to standard deviation but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not the same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xmlns="" val="165422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04925"/>
            <a:ext cx="86868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524000"/>
            <a:ext cx="2819400" cy="38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1295401" y="1524000"/>
            <a:ext cx="2819400" cy="380999"/>
          </a:xfrm>
          <a:prstGeom prst="wedgeRectCallout">
            <a:avLst>
              <a:gd name="adj1" fmla="val 1729"/>
              <a:gd name="adj2" fmla="val 18771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7700" y="5553075"/>
            <a:ext cx="7848600" cy="83099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258888" indent="-1258888"/>
            <a:r>
              <a:rPr lang="en-US" sz="2400" dirty="0">
                <a:latin typeface="Calibri" pitchFamily="34" charset="0"/>
                <a:cs typeface="Calibri" pitchFamily="34" charset="0"/>
              </a:rPr>
              <a:t>Exercise : Find out the deviations of all the data points with the mean….and then find the ‘mean deviation’.</a:t>
            </a:r>
          </a:p>
        </p:txBody>
      </p:sp>
    </p:spTree>
    <p:extLst>
      <p:ext uri="{BB962C8B-B14F-4D97-AF65-F5344CB8AC3E}">
        <p14:creationId xmlns:p14="http://schemas.microsoft.com/office/powerpoint/2010/main" xmlns="" val="955997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2133600"/>
            <a:ext cx="8458200" cy="2362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deviations will always be ‘zero’ !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(because Mean is a balance point)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Then, how do you find ‘Standard Deviation’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471777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Need a new strategy </a:t>
            </a:r>
          </a:p>
        </p:txBody>
      </p:sp>
      <p:pic>
        <p:nvPicPr>
          <p:cNvPr id="57346" name="Picture 2" descr="Image result for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71559"/>
            <a:ext cx="2743200" cy="27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48570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71462" y="1676400"/>
            <a:ext cx="8458200" cy="19812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New Strategy :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First square each deviation score 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Then sum the Squared Deviations (SS)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Average the squared deviations </a:t>
            </a:r>
          </a:p>
          <a:p>
            <a:pPr marL="801687" lvl="1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4170544"/>
            <a:ext cx="717232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Squared Deviation is known as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“Variance” </a:t>
            </a:r>
          </a:p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Variability is now measured in squared units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7172325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24145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7658101" cy="13020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r>
              <a:rPr lang="en-US" sz="2400" dirty="0"/>
              <a:t>Variance equals mean (average) squared deviation (distance) of the scores from the mean 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816" y="3138656"/>
            <a:ext cx="7658100" cy="145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899991"/>
            <a:ext cx="3895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518350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xmlns="" val="1348830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Population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8258176" cy="45024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Population variance equals mean (average) squared deviation (distance) of the scores from the population mean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Variance is the average of squared deviations, so we identify population variance with a lowercase Greek letter sigma squared: σ 2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Standard deviation is the square root of the variance, so we identify it with a lowercase Greek letter sigma: σ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xmlns="" val="1231372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B18B8085-6823-431A-90B1-A2523D13CA88}"/>
              </a:ext>
            </a:extLst>
          </p:cNvPr>
          <p:cNvGraphicFramePr>
            <a:graphicFrameLocks noGrp="1"/>
          </p:cNvGraphicFramePr>
          <p:nvPr/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1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79926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EA3841F-5239-4A0D-945A-802C5B76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421404"/>
            <a:ext cx="302895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DE55E14-A4B1-45B8-9E6C-62625AC14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364560"/>
            <a:ext cx="3048000" cy="1428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B3136CEE-4213-4B3A-82EF-BE430BBCAD9A}"/>
                  </a:ext>
                </a:extLst>
              </p:cNvPr>
              <p:cNvSpPr txBox="1"/>
              <p:nvPr/>
            </p:nvSpPr>
            <p:spPr>
              <a:xfrm>
                <a:off x="3733800" y="5280159"/>
                <a:ext cx="2916761" cy="1273041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𝟒𝟒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e>
                      </m:rad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𝟑𝟒𝟓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3136CEE-4213-4B3A-82EF-BE430BBCA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280159"/>
                <a:ext cx="2916761" cy="1273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7319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ABF6CE1-6D9B-4D2D-9634-A8F811FE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312" y="1372916"/>
            <a:ext cx="302895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619B80D-B219-4D85-9791-43FDF2AF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312" y="3316072"/>
            <a:ext cx="3048000" cy="1428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A3AEE8D-6C26-4A6C-83A1-FD1E933BAFD3}"/>
                  </a:ext>
                </a:extLst>
              </p:cNvPr>
              <p:cNvSpPr txBox="1"/>
              <p:nvPr/>
            </p:nvSpPr>
            <p:spPr>
              <a:xfrm>
                <a:off x="3733800" y="5181600"/>
                <a:ext cx="3117135" cy="1273041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𝟏𝟑𝟒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e>
                      </m:rad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𝟎𝟗𝟑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A3AEE8D-6C26-4A6C-83A1-FD1E933BA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181600"/>
                <a:ext cx="3117135" cy="1273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894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2"/>
          <p:cNvSpPr txBox="1"/>
          <p:nvPr/>
        </p:nvSpPr>
        <p:spPr>
          <a:xfrm>
            <a:off x="381000" y="1524000"/>
            <a:ext cx="7772220" cy="4419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IN" sz="2800" b="1" kern="50" dirty="0">
                <a:effectLst/>
                <a:latin typeface="Times New Roman" panose="02020603050405020304" pitchFamily="18" charset="0"/>
                <a:ea typeface="WenQuanYi Micro Hei"/>
                <a:cs typeface="Lohit Hindi"/>
              </a:rPr>
              <a:t>TEXT BOOKS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dirty="0">
                <a:cs typeface="Times New Roman" panose="02020603050405020304" pitchFamily="18" charset="0"/>
              </a:rPr>
              <a:t>T1 : Statistics for Data Scientists, An introduction to probability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dirty="0">
                <a:cs typeface="Times New Roman" panose="02020603050405020304" pitchFamily="18" charset="0"/>
              </a:rPr>
              <a:t>    ,statistics and Data Analysis, </a:t>
            </a:r>
            <a:r>
              <a:rPr lang="en-IN" sz="2000" dirty="0" err="1">
                <a:cs typeface="Times New Roman" panose="02020603050405020304" pitchFamily="18" charset="0"/>
              </a:rPr>
              <a:t>Maurits</a:t>
            </a:r>
            <a:r>
              <a:rPr lang="en-IN" sz="2000" dirty="0"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cs typeface="Times New Roman" panose="02020603050405020304" pitchFamily="18" charset="0"/>
              </a:rPr>
              <a:t>Kaptein</a:t>
            </a:r>
            <a:r>
              <a:rPr lang="en-IN" sz="2000" dirty="0">
                <a:cs typeface="Times New Roman" panose="02020603050405020304" pitchFamily="18" charset="0"/>
              </a:rPr>
              <a:t> et </a:t>
            </a:r>
            <a:r>
              <a:rPr lang="en-IN" sz="2000" dirty="0" err="1">
                <a:cs typeface="Times New Roman" panose="02020603050405020304" pitchFamily="18" charset="0"/>
              </a:rPr>
              <a:t>al,Springer</a:t>
            </a:r>
            <a:r>
              <a:rPr lang="en-IN" sz="2000" dirty="0">
                <a:cs typeface="Times New Roman" panose="02020603050405020304" pitchFamily="18" charset="0"/>
              </a:rPr>
              <a:t> 2022</a:t>
            </a:r>
            <a:endParaRPr lang="en-IN" sz="2000" kern="50" dirty="0"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kern="50" dirty="0">
              <a:effectLst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kern="50" dirty="0">
                <a:ea typeface="WenQuanYi Micro Hei"/>
                <a:cs typeface="Times New Roman" panose="02020603050405020304" pitchFamily="18" charset="0"/>
              </a:rPr>
              <a:t>T2 : </a:t>
            </a:r>
            <a:r>
              <a:rPr lang="en-IN" sz="2000" kern="50" dirty="0">
                <a:effectLst/>
                <a:ea typeface="WenQuanYi Micro Hei"/>
                <a:cs typeface="Times New Roman" panose="02020603050405020304" pitchFamily="18" charset="0"/>
              </a:rPr>
              <a:t>Probability and Statistics for Engineering and Sciences,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kern="50" dirty="0">
                <a:effectLst/>
                <a:ea typeface="WenQuanYi Micro Hei"/>
                <a:cs typeface="Times New Roman" panose="02020603050405020304" pitchFamily="18" charset="0"/>
              </a:rPr>
              <a:t>       8</a:t>
            </a:r>
            <a:r>
              <a:rPr lang="en-IN" sz="2000" kern="50" baseline="30000" dirty="0">
                <a:effectLst/>
                <a:ea typeface="WenQuanYi Micro Hei"/>
                <a:cs typeface="Times New Roman" panose="02020603050405020304" pitchFamily="18" charset="0"/>
              </a:rPr>
              <a:t>th</a:t>
            </a:r>
            <a:r>
              <a:rPr lang="en-IN" sz="2000" kern="50" dirty="0">
                <a:effectLst/>
                <a:ea typeface="WenQuanYi Micro Hei"/>
                <a:cs typeface="Times New Roman" panose="02020603050405020304" pitchFamily="18" charset="0"/>
              </a:rPr>
              <a:t> Edition, Jay L Devore, Cengage Learning</a:t>
            </a:r>
            <a:endParaRPr lang="en-IN" sz="2000" kern="50" dirty="0"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b="0" strike="noStrike" kern="50" spc="-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0"/>
            <a:r>
              <a:rPr lang="en-IN" sz="2000" kern="50" spc="-1" dirty="0">
                <a:solidFill>
                  <a:srgbClr val="000000"/>
                </a:solidFill>
                <a:cs typeface="Times New Roman" panose="02020603050405020304" pitchFamily="18" charset="0"/>
              </a:rPr>
              <a:t>T3 : </a:t>
            </a:r>
            <a:r>
              <a:rPr lang="en-IN" sz="2000" dirty="0"/>
              <a:t>Introduction to Time Series and Forecasting, Second Edition,</a:t>
            </a:r>
          </a:p>
          <a:p>
            <a:pPr lvl="0"/>
            <a:r>
              <a:rPr lang="en-IN" sz="2000" dirty="0"/>
              <a:t>       Peter J </a:t>
            </a:r>
            <a:r>
              <a:rPr lang="en-IN" sz="2000" dirty="0" err="1"/>
              <a:t>Brockwell</a:t>
            </a:r>
            <a:r>
              <a:rPr lang="en-IN" sz="2000" dirty="0"/>
              <a:t>, Richard A Davis, Springer.</a:t>
            </a:r>
            <a:endParaRPr lang="en-IN" sz="2000" b="0" strike="noStrike" spc="-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002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Goal of inferential statistics: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Draw general conclusions about population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limited information from a sample 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differ from the population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have less variability</a:t>
            </a:r>
          </a:p>
          <a:p>
            <a:pPr marL="914400" lvl="1" indent="-457200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Computing the Variance and Standard Deviation in the same way as for a population would give a biased estimate of the population values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57560" cy="849960"/>
          </a:xfrm>
        </p:spPr>
        <p:txBody>
          <a:bodyPr lIns="0" tIns="0" rIns="0" bIns="0" anchor="ctr"/>
          <a:lstStyle/>
          <a:p>
            <a:pPr algn="ctr"/>
            <a:r>
              <a:rPr lang="en-US" sz="2800" b="1" dirty="0"/>
              <a:t>Standard Deviation and Variance for a Sample</a:t>
            </a:r>
          </a:p>
        </p:txBody>
      </p:sp>
    </p:spTree>
    <p:extLst>
      <p:ext uri="{BB962C8B-B14F-4D97-AF65-F5344CB8AC3E}">
        <p14:creationId xmlns:p14="http://schemas.microsoft.com/office/powerpoint/2010/main" xmlns="" val="1424725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6754" y="1619074"/>
            <a:ext cx="4230879" cy="401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7687" y="1599196"/>
            <a:ext cx="332372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Sum of Squares (SS) is computed as before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Formula for Variance has n-1 rather than N in the denominator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Notation uses s instead of σ  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5015517"/>
            <a:ext cx="4873440" cy="13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73149" y="5896389"/>
            <a:ext cx="298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Population of Adult Heights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7687" y="152400"/>
            <a:ext cx="6251713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Sample  Standard Deviation and Variance</a:t>
            </a:r>
          </a:p>
        </p:txBody>
      </p:sp>
    </p:spTree>
    <p:extLst>
      <p:ext uri="{BB962C8B-B14F-4D97-AF65-F5344CB8AC3E}">
        <p14:creationId xmlns:p14="http://schemas.microsoft.com/office/powerpoint/2010/main" xmlns="" val="3418784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Degrees of Freedom</a:t>
            </a:r>
          </a:p>
        </p:txBody>
      </p:sp>
      <p:sp>
        <p:nvSpPr>
          <p:cNvPr id="3" name="Rectangle 2"/>
          <p:cNvSpPr/>
          <p:nvPr/>
        </p:nvSpPr>
        <p:spPr>
          <a:xfrm>
            <a:off x="377686" y="1599196"/>
            <a:ext cx="77757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variance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is 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Deviations are computed from a known mean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Sample variance as estimate of population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mean is unknown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Using sample mean restricts variability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Degrees of freedom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 of scores in sample that are independent and free to vary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Degrees of freedom (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df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= n – 1</a:t>
            </a:r>
          </a:p>
        </p:txBody>
      </p:sp>
    </p:spTree>
    <p:extLst>
      <p:ext uri="{BB962C8B-B14F-4D97-AF65-F5344CB8AC3E}">
        <p14:creationId xmlns:p14="http://schemas.microsoft.com/office/powerpoint/2010/main" xmlns="" val="3181902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1447800"/>
            <a:ext cx="86868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standard deviation describes scores in terms of distance from the mean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an entire distribution with just two numbers (M and s)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Reference to both allows reconstruction of the measurement scale from just these two numbers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Means and standard deviations together provide extremely useful descriptive statistics for characterizing distributions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Descriptive Statistics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648200"/>
            <a:ext cx="4876800" cy="182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39694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Five point summary of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524000"/>
            <a:ext cx="6629400" cy="43434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five number summary of data includes 5 items: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Minimum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Q1</a:t>
            </a:r>
            <a:r>
              <a:rPr lang="en-US" sz="2400" dirty="0"/>
              <a:t> (the first quartile, or the 25% mark).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Median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Q3</a:t>
            </a:r>
            <a:r>
              <a:rPr lang="en-US" sz="2400" dirty="0"/>
              <a:t> (the third quartile, or the 75% mark).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Maximum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421545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6"/>
          <p:cNvSpPr txBox="1">
            <a:spLocks noGrp="1"/>
          </p:cNvSpPr>
          <p:nvPr>
            <p:ph type="title"/>
          </p:nvPr>
        </p:nvSpPr>
        <p:spPr>
          <a:xfrm>
            <a:off x="387827" y="191070"/>
            <a:ext cx="6071915" cy="112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Interquartile range (IQR)</a:t>
            </a:r>
            <a:endParaRPr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256487" y="1363149"/>
            <a:ext cx="4627448" cy="4285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332186" y="1310478"/>
            <a:ext cx="4550858" cy="8498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sz="2078" b="1">
              <a:solidFill>
                <a:srgbClr val="000066"/>
              </a:solidFill>
              <a:latin typeface="Helvetica LT Std Cond Light"/>
            </a:endParaRPr>
          </a:p>
          <a:p>
            <a:pPr algn="ctr">
              <a:spcBef>
                <a:spcPct val="50000"/>
              </a:spcBef>
            </a:pPr>
            <a:endParaRPr lang="en-US" sz="2078" b="1">
              <a:solidFill>
                <a:srgbClr val="000066"/>
              </a:solidFill>
              <a:latin typeface="Helvetica LT Std Cond Ligh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59056" y="1543750"/>
            <a:ext cx="7325680" cy="19692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078" b="1" dirty="0">
                <a:latin typeface="Helvetica LT Std Cond Light"/>
              </a:rPr>
              <a:t>   </a:t>
            </a: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It is measure of Variation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   Also Known as </a:t>
            </a:r>
            <a:r>
              <a:rPr lang="en-US" sz="2078" dirty="0" err="1">
                <a:latin typeface="Calibri" panose="020F0502020204030204" pitchFamily="34" charset="0"/>
                <a:cs typeface="Calibri" panose="020F0502020204030204" pitchFamily="34" charset="0"/>
              </a:rPr>
              <a:t>Midspread</a:t>
            </a: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 : Spread in the Middle 50%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   Difference Between Third &amp; First Quartiles: 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5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   Not Affected by Extreme Values</a:t>
            </a: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</a:pP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      Interquartile Range =  IQR = Q</a:t>
            </a:r>
            <a:r>
              <a:rPr lang="en-US" sz="2078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– Q</a:t>
            </a:r>
            <a:r>
              <a:rPr lang="en-US" sz="2078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381000" y="3581400"/>
            <a:ext cx="797949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Data in Ordered Array:  11   12   13   16   16   17    17   18   21</a:t>
            </a: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533400" y="5638800"/>
            <a:ext cx="7362502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Interquartile Range = IQR= Q</a:t>
            </a:r>
            <a:r>
              <a:rPr lang="en-US" sz="2078" b="1" baseline="-25000" dirty="0">
                <a:latin typeface="Helvetica LT Std Cond Light"/>
              </a:rPr>
              <a:t>3</a:t>
            </a:r>
            <a:r>
              <a:rPr lang="en-US" sz="2078" b="1" dirty="0">
                <a:latin typeface="Helvetica LT Std Cond Light"/>
              </a:rPr>
              <a:t> – Q</a:t>
            </a:r>
            <a:r>
              <a:rPr lang="en-US" sz="2078" b="1" baseline="-25000" dirty="0">
                <a:latin typeface="Helvetica LT Std Cond Light"/>
              </a:rPr>
              <a:t>1 </a:t>
            </a:r>
            <a:r>
              <a:rPr lang="en-US" sz="2078" b="1" dirty="0">
                <a:latin typeface="Helvetica LT Std Cond Light"/>
              </a:rPr>
              <a:t>= 17.5 - 12.5 = 5</a:t>
            </a:r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 rot="16200000">
            <a:off x="6790908" y="3864096"/>
            <a:ext cx="334468" cy="93598"/>
          </a:xfrm>
          <a:prstGeom prst="rightArrow">
            <a:avLst>
              <a:gd name="adj1" fmla="val 50000"/>
              <a:gd name="adj2" fmla="val 33568"/>
            </a:avLst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3290074" y="4050867"/>
            <a:ext cx="176340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0805" tIns="24957" rIns="50805" bIns="24957">
            <a:spAutoFit/>
          </a:bodyPr>
          <a:lstStyle/>
          <a:p>
            <a:pPr eaLnBrk="0" hangingPunct="0"/>
            <a:r>
              <a:rPr lang="en-US" sz="2078" b="1">
                <a:latin typeface="Helvetica LT Std Cond Light"/>
              </a:rPr>
              <a:t> 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62299" y="4186821"/>
            <a:ext cx="201121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Position of Q</a:t>
            </a:r>
            <a:r>
              <a:rPr lang="en-US" sz="2078" b="1" baseline="-25000" dirty="0">
                <a:latin typeface="Helvetica LT Std Cond Light"/>
              </a:rPr>
              <a:t>1  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616905" y="4182729"/>
            <a:ext cx="130056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 2.50,    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5445042" y="4174295"/>
            <a:ext cx="46905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FF0000"/>
                </a:solidFill>
                <a:latin typeface="Helvetica LT Std Cond Light"/>
              </a:rPr>
              <a:t>Q</a:t>
            </a:r>
            <a:r>
              <a:rPr lang="en-US" sz="2078" b="1" baseline="-25000" dirty="0">
                <a:solidFill>
                  <a:srgbClr val="FF0000"/>
                </a:solidFill>
                <a:latin typeface="Helvetica LT Std Cond Light"/>
              </a:rPr>
              <a:t>1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832410" y="4172975"/>
            <a:ext cx="85032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FF0000"/>
                </a:solidFill>
                <a:latin typeface="Helvetica LT Std Cond Light"/>
              </a:rPr>
              <a:t>=12.5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439455" y="4177001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2636575" y="3939302"/>
            <a:ext cx="115153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1•(9 + 1)</a:t>
            </a:r>
          </a:p>
        </p:txBody>
      </p:sp>
      <p:sp>
        <p:nvSpPr>
          <p:cNvPr id="56" name="Line 30"/>
          <p:cNvSpPr>
            <a:spLocks noChangeShapeType="1"/>
          </p:cNvSpPr>
          <p:nvPr/>
        </p:nvSpPr>
        <p:spPr bwMode="auto">
          <a:xfrm>
            <a:off x="2689278" y="4341089"/>
            <a:ext cx="91623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51339" tIns="25670" rIns="51339" bIns="25670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3021009" y="4317444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4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3304215" y="4683104"/>
            <a:ext cx="176340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0805" tIns="24957" rIns="50805" bIns="24957">
            <a:spAutoFit/>
          </a:bodyPr>
          <a:lstStyle/>
          <a:p>
            <a:pPr eaLnBrk="0" hangingPunct="0"/>
            <a:r>
              <a:rPr lang="en-US" sz="2078" b="1">
                <a:latin typeface="Helvetica LT Std Cond Light"/>
              </a:rPr>
              <a:t> 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76439" y="4819059"/>
            <a:ext cx="201121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Position of Q</a:t>
            </a:r>
            <a:r>
              <a:rPr lang="en-US" sz="2078" b="1" baseline="-25000" dirty="0">
                <a:latin typeface="Helvetica LT Std Cond Light"/>
              </a:rPr>
              <a:t>3  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3631045" y="4814966"/>
            <a:ext cx="130056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 7.50,    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459183" y="4806532"/>
            <a:ext cx="46905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0000FF"/>
                </a:solidFill>
                <a:latin typeface="Helvetica LT Std Cond Light"/>
              </a:rPr>
              <a:t>Q</a:t>
            </a:r>
            <a:r>
              <a:rPr lang="en-US" sz="2078" b="1" baseline="-25000" dirty="0">
                <a:solidFill>
                  <a:srgbClr val="0000FF"/>
                </a:solidFill>
                <a:latin typeface="Helvetica LT Std Cond Light"/>
              </a:rPr>
              <a:t>3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5846551" y="4805213"/>
            <a:ext cx="85032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0000FF"/>
                </a:solidFill>
                <a:latin typeface="Helvetica LT Std Cond Light"/>
              </a:rPr>
              <a:t>=17.5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53595" y="4809238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650715" y="4595778"/>
            <a:ext cx="115153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3•(9 + 1)</a:t>
            </a: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>
            <a:off x="2703418" y="4973326"/>
            <a:ext cx="91623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51339" tIns="25670" rIns="51339" bIns="25670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035149" y="4949681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4</a:t>
            </a:r>
          </a:p>
        </p:txBody>
      </p:sp>
      <p:sp>
        <p:nvSpPr>
          <p:cNvPr id="67" name="AutoShape 23"/>
          <p:cNvSpPr>
            <a:spLocks noChangeArrowheads="1"/>
          </p:cNvSpPr>
          <p:nvPr/>
        </p:nvSpPr>
        <p:spPr bwMode="auto">
          <a:xfrm rot="16200000">
            <a:off x="4175097" y="3926714"/>
            <a:ext cx="334468" cy="93598"/>
          </a:xfrm>
          <a:prstGeom prst="rightArrow">
            <a:avLst>
              <a:gd name="adj1" fmla="val 50000"/>
              <a:gd name="adj2" fmla="val 33568"/>
            </a:avLst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7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6" grpId="0"/>
      <p:bldP spid="6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3331951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2561600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973818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08926" y="41953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277625" y="39489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449387" y="39489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 rot="16200000">
            <a:off x="1752922" y="3269124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915040" y="2368780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915040" y="2566972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1963131" y="2765163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963131" y="2957998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963131" y="3156189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963131" y="3349024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963131" y="354721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1931070" y="37025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graphicFrame>
        <p:nvGraphicFramePr>
          <p:cNvPr id="17" name="Object 35"/>
          <p:cNvGraphicFramePr>
            <a:graphicFrameLocks noChangeAspect="1"/>
          </p:cNvGraphicFramePr>
          <p:nvPr/>
        </p:nvGraphicFramePr>
        <p:xfrm>
          <a:off x="1492905" y="1743240"/>
          <a:ext cx="2523900" cy="3105187"/>
        </p:xfrm>
        <a:graphic>
          <a:graphicData uri="http://schemas.openxmlformats.org/presentationml/2006/ole">
            <p:oleObj spid="_x0000_s2059" name="Picture" r:id="rId3" imgW="4492800" imgH="3665880" progId="">
              <p:embed/>
            </p:oleObj>
          </a:graphicData>
        </a:graphic>
      </p:graphicFrame>
      <p:sp>
        <p:nvSpPr>
          <p:cNvPr id="18" name="AutoShape 36"/>
          <p:cNvSpPr>
            <a:spLocks noChangeArrowheads="1"/>
          </p:cNvSpPr>
          <p:nvPr/>
        </p:nvSpPr>
        <p:spPr bwMode="auto">
          <a:xfrm>
            <a:off x="4787774" y="2926768"/>
            <a:ext cx="1956506" cy="775787"/>
          </a:xfrm>
          <a:prstGeom prst="wedgeRoundRectCallout">
            <a:avLst>
              <a:gd name="adj1" fmla="val -106145"/>
              <a:gd name="adj2" fmla="val -7388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208" b="1" dirty="0">
                <a:latin typeface="Helvetica LT Std Cond Light"/>
              </a:rPr>
              <a:t>MEDIAN </a:t>
            </a:r>
          </a:p>
          <a:p>
            <a:pPr algn="ctr"/>
            <a:r>
              <a:rPr lang="en-GB" altLang="en-US" sz="2208" b="1" dirty="0">
                <a:latin typeface="Helvetica LT Std Cond Light"/>
              </a:rPr>
              <a:t>(50</a:t>
            </a:r>
            <a:r>
              <a:rPr lang="en-GB" altLang="en-US" sz="2208" b="1" baseline="30000" dirty="0">
                <a:latin typeface="Helvetica LT Std Cond Light"/>
              </a:rPr>
              <a:t>th</a:t>
            </a:r>
            <a:r>
              <a:rPr lang="en-GB" altLang="en-US" sz="2208" b="1" dirty="0">
                <a:latin typeface="Helvetica LT Std Cond Light"/>
              </a:rPr>
              <a:t> centile)</a:t>
            </a:r>
          </a:p>
        </p:txBody>
      </p:sp>
      <p:sp>
        <p:nvSpPr>
          <p:cNvPr id="19" name="AutoShape 37"/>
          <p:cNvSpPr>
            <a:spLocks noChangeArrowheads="1"/>
          </p:cNvSpPr>
          <p:nvPr/>
        </p:nvSpPr>
        <p:spPr bwMode="auto">
          <a:xfrm>
            <a:off x="4787774" y="2240224"/>
            <a:ext cx="1956506" cy="440105"/>
          </a:xfrm>
          <a:prstGeom prst="wedgeRoundRectCallout">
            <a:avLst>
              <a:gd name="adj1" fmla="val -107244"/>
              <a:gd name="adj2" fmla="val 104143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>
                <a:latin typeface="Helvetica LT Std Cond Light"/>
              </a:rPr>
              <a:t>75</a:t>
            </a:r>
            <a:r>
              <a:rPr lang="en-GB" altLang="en-US" sz="2338" b="1" baseline="30000">
                <a:latin typeface="Helvetica LT Std Cond Light"/>
              </a:rPr>
              <a:t>th</a:t>
            </a:r>
            <a:r>
              <a:rPr lang="en-GB" altLang="en-US" sz="2338" b="1">
                <a:latin typeface="Helvetica LT Std Cond Light"/>
              </a:rPr>
              <a:t> Centile</a:t>
            </a:r>
          </a:p>
        </p:txBody>
      </p:sp>
      <p:sp>
        <p:nvSpPr>
          <p:cNvPr id="20" name="AutoShape 38"/>
          <p:cNvSpPr>
            <a:spLocks noChangeArrowheads="1"/>
          </p:cNvSpPr>
          <p:nvPr/>
        </p:nvSpPr>
        <p:spPr bwMode="auto">
          <a:xfrm>
            <a:off x="4782855" y="3814641"/>
            <a:ext cx="1956506" cy="477601"/>
          </a:xfrm>
          <a:prstGeom prst="wedgeRoundRectCallout">
            <a:avLst>
              <a:gd name="adj1" fmla="val -105637"/>
              <a:gd name="adj2" fmla="val -95463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25</a:t>
            </a:r>
            <a:r>
              <a:rPr lang="en-GB" altLang="en-US" sz="2338" b="1" baseline="30000" dirty="0">
                <a:latin typeface="Helvetica LT Std Cond Light"/>
              </a:rPr>
              <a:t>th</a:t>
            </a:r>
            <a:r>
              <a:rPr lang="en-GB" altLang="en-US" sz="2338" b="1" dirty="0">
                <a:latin typeface="Helvetica LT Std Cond Light"/>
              </a:rPr>
              <a:t> Centile</a:t>
            </a:r>
          </a:p>
        </p:txBody>
      </p:sp>
      <p:sp>
        <p:nvSpPr>
          <p:cNvPr id="21" name="AutoShape 39"/>
          <p:cNvSpPr>
            <a:spLocks noChangeArrowheads="1"/>
          </p:cNvSpPr>
          <p:nvPr/>
        </p:nvSpPr>
        <p:spPr bwMode="auto">
          <a:xfrm>
            <a:off x="4787774" y="4665589"/>
            <a:ext cx="1956506" cy="475117"/>
          </a:xfrm>
          <a:prstGeom prst="wedgeRoundRectCallout">
            <a:avLst>
              <a:gd name="adj1" fmla="val -111948"/>
              <a:gd name="adj2" fmla="val -201624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2.5</a:t>
            </a:r>
            <a:r>
              <a:rPr lang="en-GB" altLang="en-US" sz="2338" b="1" baseline="30000" dirty="0">
                <a:latin typeface="Helvetica LT Std Cond Light"/>
              </a:rPr>
              <a:t>th</a:t>
            </a:r>
            <a:r>
              <a:rPr lang="en-GB" altLang="en-US" sz="2338" b="1" dirty="0">
                <a:latin typeface="Helvetica LT Std Cond Light"/>
              </a:rPr>
              <a:t> Centile</a:t>
            </a:r>
          </a:p>
        </p:txBody>
      </p:sp>
      <p:sp>
        <p:nvSpPr>
          <p:cNvPr id="22" name="AutoShape 40"/>
          <p:cNvSpPr>
            <a:spLocks noChangeArrowheads="1"/>
          </p:cNvSpPr>
          <p:nvPr/>
        </p:nvSpPr>
        <p:spPr bwMode="auto">
          <a:xfrm>
            <a:off x="4787774" y="1545408"/>
            <a:ext cx="2136246" cy="395663"/>
          </a:xfrm>
          <a:prstGeom prst="wedgeRoundRectCallout">
            <a:avLst>
              <a:gd name="adj1" fmla="val -113878"/>
              <a:gd name="adj2" fmla="val 120549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>
                <a:latin typeface="Helvetica LT Std Cond Light"/>
              </a:rPr>
              <a:t>97.5</a:t>
            </a:r>
            <a:r>
              <a:rPr lang="en-GB" altLang="en-US" sz="2338" b="1" baseline="30000">
                <a:latin typeface="Helvetica LT Std Cond Light"/>
              </a:rPr>
              <a:t>th</a:t>
            </a:r>
            <a:r>
              <a:rPr lang="en-GB" altLang="en-US" sz="2338" b="1">
                <a:latin typeface="Helvetica LT Std Cond Light"/>
              </a:rPr>
              <a:t> Centile</a:t>
            </a:r>
          </a:p>
        </p:txBody>
      </p:sp>
      <p:sp>
        <p:nvSpPr>
          <p:cNvPr id="23" name="Line 41"/>
          <p:cNvSpPr>
            <a:spLocks noChangeShapeType="1"/>
          </p:cNvSpPr>
          <p:nvPr/>
        </p:nvSpPr>
        <p:spPr bwMode="auto">
          <a:xfrm>
            <a:off x="2262365" y="2566972"/>
            <a:ext cx="0" cy="1085349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51339" tIns="25670" rIns="51339" bIns="25670"/>
          <a:lstStyle/>
          <a:p>
            <a:endParaRPr lang="en-IN" sz="2338">
              <a:latin typeface="Helvetica LT Std Cond Light"/>
            </a:endParaRPr>
          </a:p>
        </p:txBody>
      </p:sp>
      <p:sp>
        <p:nvSpPr>
          <p:cNvPr id="24" name="AutoShape 42"/>
          <p:cNvSpPr>
            <a:spLocks noChangeArrowheads="1"/>
          </p:cNvSpPr>
          <p:nvPr/>
        </p:nvSpPr>
        <p:spPr bwMode="auto">
          <a:xfrm>
            <a:off x="106386" y="4477695"/>
            <a:ext cx="1990303" cy="738365"/>
          </a:xfrm>
          <a:prstGeom prst="wedgeRoundRectCallout">
            <a:avLst>
              <a:gd name="adj1" fmla="val 57952"/>
              <a:gd name="adj2" fmla="val -247530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Inter-quartile range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924019" y="2217021"/>
            <a:ext cx="694808" cy="473160"/>
          </a:xfrm>
          <a:prstGeom prst="rect">
            <a:avLst/>
          </a:prstGeom>
          <a:solidFill>
            <a:srgbClr val="00206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924019" y="2269487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1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930594" y="3054303"/>
            <a:ext cx="694808" cy="473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930594" y="3106769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2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947034" y="3861918"/>
            <a:ext cx="694808" cy="473160"/>
          </a:xfrm>
          <a:prstGeom prst="rect">
            <a:avLst/>
          </a:prstGeom>
          <a:solidFill>
            <a:srgbClr val="0066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947034" y="3914384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3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457200" y="294217"/>
            <a:ext cx="7138751" cy="1032436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r>
              <a:rPr lang="en-GB" altLang="en-US" sz="4400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Box-and-Whisker plot</a:t>
            </a:r>
            <a:endParaRPr lang="en-GB" altLang="en-US" sz="4400" dirty="0">
              <a:solidFill>
                <a:schemeClr val="tx1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582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19" grpId="0" animBg="1" autoUpdateAnimBg="0"/>
      <p:bldP spid="20" grpId="0" animBg="1" autoUpdateAnimBg="0"/>
      <p:bldP spid="21" grpId="0" animBg="1" autoUpdateAnimBg="0"/>
      <p:bldP spid="22" grpId="0" animBg="1" autoUpdateAnimBg="0"/>
      <p:bldP spid="23" grpId="0" animBg="1"/>
      <p:bldP spid="24" grpId="0" animBg="1" autoUpdateAnimBg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3038352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38352" y="4157911"/>
            <a:ext cx="3466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504838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83617" y="2417763"/>
            <a:ext cx="0" cy="17401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670" y="2970190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85389" y="2972492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18650" y="3356889"/>
            <a:ext cx="18667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07670" y="3356890"/>
            <a:ext cx="2430682" cy="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19687" y="2790651"/>
            <a:ext cx="64" cy="9253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452019" y="2819306"/>
            <a:ext cx="0" cy="1047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730488" y="4155051"/>
            <a:ext cx="65426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019360" y="4181289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2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234810" y="4155051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966171" y="2432519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989894" y="3702159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Max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382507" y="3801135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Min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6658477" y="2434822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032765" y="4755460"/>
            <a:ext cx="135648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5" name="Straight Arrow Connector 74"/>
          <p:cNvCxnSpPr>
            <a:stCxn id="70" idx="0"/>
          </p:cNvCxnSpPr>
          <p:nvPr/>
        </p:nvCxnSpPr>
        <p:spPr>
          <a:xfrm flipH="1" flipV="1">
            <a:off x="1268978" y="3465308"/>
            <a:ext cx="442030" cy="1290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6918420" y="4743952"/>
            <a:ext cx="135648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581760" y="3465308"/>
            <a:ext cx="281991" cy="1319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3583353" y="1800410"/>
            <a:ext cx="239029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IQR = 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 – 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038352" y="2327875"/>
            <a:ext cx="3466486" cy="72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457200" y="294217"/>
            <a:ext cx="7138751" cy="1032436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r>
              <a:rPr lang="en-GB" altLang="en-US" sz="4400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Box-and-Whisker plot</a:t>
            </a:r>
            <a:endParaRPr lang="en-GB" altLang="en-US" sz="4400" dirty="0">
              <a:solidFill>
                <a:schemeClr val="tx1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  <p:bldP spid="8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57200" y="294217"/>
            <a:ext cx="7138751" cy="1032436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r>
              <a:rPr lang="en-GB" altLang="en-US" sz="4400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Box-and-Whisker plot</a:t>
            </a:r>
            <a:endParaRPr lang="en-GB" altLang="en-US" sz="4400" dirty="0">
              <a:solidFill>
                <a:schemeClr val="tx1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3038352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38352" y="4157911"/>
            <a:ext cx="3466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504838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83617" y="2417763"/>
            <a:ext cx="0" cy="17401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670" y="2970190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85389" y="2972492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18650" y="3356889"/>
            <a:ext cx="18667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07670" y="3356890"/>
            <a:ext cx="2430682" cy="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03578" y="2776279"/>
            <a:ext cx="1" cy="9396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51255" y="2776279"/>
            <a:ext cx="1813" cy="9396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730488" y="4155051"/>
            <a:ext cx="65426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019360" y="4181289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2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234810" y="4155051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966171" y="2432519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989894" y="3702159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Max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17943" y="2545187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Min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6658477" y="2434822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158818" y="4865386"/>
            <a:ext cx="2440032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Major 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734390" y="3055236"/>
            <a:ext cx="2062237" cy="181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5458692" y="4945981"/>
            <a:ext cx="2650671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Major 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472574" y="3045103"/>
            <a:ext cx="1636788" cy="1918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063589" y="2773739"/>
            <a:ext cx="665" cy="15847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62098" y="2806509"/>
            <a:ext cx="0" cy="15520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16360" y="4297878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-3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987889" y="4270255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+3 IQR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3583353" y="1800410"/>
            <a:ext cx="239029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IQR = 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 – 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038352" y="2327875"/>
            <a:ext cx="3466486" cy="72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256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  <p:bldP spid="29" grpId="0"/>
      <p:bldP spid="30" grpId="0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/>
          </p:nvPr>
        </p:nvSpPr>
        <p:spPr>
          <a:xfrm>
            <a:off x="304800" y="1905000"/>
            <a:ext cx="8229240" cy="4525920"/>
          </a:xfrm>
          <a:noFill/>
          <a:ln>
            <a:noFill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Potential outliers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569557"/>
            <a:ext cx="8382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lower limit and upper limit of a data set are given by: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Lower limit = 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kumimoji="0" lang="en-US" altLang="en-US" sz="2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- 1.5 x IQR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Upper limit = 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kumimoji="0" lang="en-US" altLang="en-US" sz="2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+ 1.5 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IQR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 points that lie below the lower limit or above the upper limit 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potential outliers.</a:t>
            </a:r>
          </a:p>
        </p:txBody>
      </p:sp>
    </p:spTree>
    <p:extLst>
      <p:ext uri="{BB962C8B-B14F-4D97-AF65-F5344CB8AC3E}">
        <p14:creationId xmlns:p14="http://schemas.microsoft.com/office/powerpoint/2010/main" xmlns="" val="412904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7867A9-0BDE-4BD2-9D8E-CF546E39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6058800" cy="849960"/>
          </a:xfrm>
        </p:spPr>
        <p:txBody>
          <a:bodyPr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Evaluation Components </a:t>
            </a:r>
            <a:endParaRPr lang="x-none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52809754"/>
              </p:ext>
            </p:extLst>
          </p:nvPr>
        </p:nvGraphicFramePr>
        <p:xfrm>
          <a:off x="381000" y="1600200"/>
          <a:ext cx="7391401" cy="441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11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206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848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0475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Name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Weight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EC-1(a)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Quizzes – 1 </a:t>
                      </a:r>
                      <a:r>
                        <a:rPr lang="en-IN" sz="1800" dirty="0" smtClean="0">
                          <a:effectLst/>
                        </a:rPr>
                        <a:t>,2 &amp; 3</a:t>
                      </a:r>
                    </a:p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 smtClean="0">
                          <a:effectLst/>
                          <a:latin typeface="Times New Roman" panose="02020603050405020304" pitchFamily="18" charset="0"/>
                        </a:rPr>
                        <a:t>(Best two will be considered)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Online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10</a:t>
                      </a:r>
                      <a:r>
                        <a:rPr lang="en-IN" sz="1800" dirty="0" smtClean="0">
                          <a:effectLst/>
                        </a:rPr>
                        <a:t>%</a:t>
                      </a:r>
                    </a:p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EC-1(b)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Assignments - 2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Online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20%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EC-2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Mid-Semester Test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Closed Book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30%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EC-3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Comprehensive Exam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Open Book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4</a:t>
                      </a:r>
                      <a:r>
                        <a:rPr lang="en-US" sz="1800" kern="0" dirty="0">
                          <a:effectLst/>
                        </a:rPr>
                        <a:t>0</a:t>
                      </a:r>
                      <a:r>
                        <a:rPr lang="en-IN" sz="1800" dirty="0">
                          <a:effectLst/>
                        </a:rPr>
                        <a:t>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49414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3200400"/>
            <a:ext cx="6120360" cy="849960"/>
          </a:xfrm>
        </p:spPr>
        <p:txBody>
          <a:bodyPr/>
          <a:lstStyle/>
          <a:p>
            <a:r>
              <a:rPr lang="en-US" b="1" dirty="0"/>
              <a:t>HW problem 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sz="2000" dirty="0"/>
              <a:t>For the data set below: 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(a.)</a:t>
            </a:r>
            <a:r>
              <a:rPr lang="en-US" sz="2000" dirty="0"/>
              <a:t> Obtain and interpret the quartiles. </a:t>
            </a:r>
          </a:p>
          <a:p>
            <a:r>
              <a:rPr lang="en-US" sz="2000" b="1" dirty="0"/>
              <a:t>(b.)</a:t>
            </a:r>
            <a:r>
              <a:rPr lang="en-US" sz="2000" dirty="0"/>
              <a:t> Determine and interpret the interquartile range.</a:t>
            </a:r>
            <a:r>
              <a:rPr lang="en-US" sz="2000" b="1" dirty="0"/>
              <a:t> </a:t>
            </a:r>
          </a:p>
          <a:p>
            <a:r>
              <a:rPr lang="en-US" sz="2000" b="1" dirty="0"/>
              <a:t>(c.)</a:t>
            </a:r>
            <a:r>
              <a:rPr lang="en-US" sz="2000" dirty="0"/>
              <a:t> Find and interpret the five-number(point) summary. </a:t>
            </a:r>
          </a:p>
          <a:p>
            <a:r>
              <a:rPr lang="en-US" sz="2000" b="1" dirty="0"/>
              <a:t>(d.)</a:t>
            </a:r>
            <a:r>
              <a:rPr lang="en-US" sz="2000" dirty="0"/>
              <a:t> Identify potential outliers, if any. </a:t>
            </a:r>
          </a:p>
          <a:p>
            <a:r>
              <a:rPr lang="en-US" sz="2000" b="1" dirty="0"/>
              <a:t>(e.)</a:t>
            </a:r>
            <a:r>
              <a:rPr lang="en-US" sz="2000" dirty="0"/>
              <a:t> Construct and interpret a boxplot.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4977465"/>
              </p:ext>
            </p:extLst>
          </p:nvPr>
        </p:nvGraphicFramePr>
        <p:xfrm>
          <a:off x="457200" y="2819400"/>
          <a:ext cx="845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9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422910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14874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685800"/>
            <a:ext cx="6120360" cy="849960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HW problem </a:t>
            </a:r>
            <a:r>
              <a:rPr lang="en-US" dirty="0"/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1447800"/>
            <a:ext cx="685799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9557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1676400"/>
            <a:ext cx="8229240" cy="30480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Introduction to probability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2679748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458200" cy="4525920"/>
          </a:xfrm>
        </p:spPr>
        <p:txBody>
          <a:bodyPr>
            <a:normAutofit lnSpcReduction="10000"/>
          </a:bodyPr>
          <a:lstStyle/>
          <a:p>
            <a:pPr marL="342900" indent="-342900" algn="l" rtl="0" eaLnBrk="0" hangingPunct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term "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experiment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" is used to describe any action whose </a:t>
            </a:r>
          </a:p>
          <a:p>
            <a:pPr algn="l" rtl="0" eaLnBrk="0" hangingPunct="0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outcome is not known in advance. Here are some examples of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</a:p>
          <a:p>
            <a:pPr algn="l" rtl="0" eaLnBrk="0" hangingPunct="0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dealing with statistical   data: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Tossing a coin  </a:t>
            </a:r>
          </a:p>
          <a:p>
            <a:pPr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Counting how many times a certain word or a combination of words   appears in the text of the “King Lear” or in a text of Confucius.</a:t>
            </a:r>
          </a:p>
          <a:p>
            <a:pPr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Counting occurrences of a certain combination of amino acids in a protein  database. </a:t>
            </a:r>
          </a:p>
          <a:p>
            <a:pPr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Pulling a card from the deck.</a:t>
            </a: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Random Experiment : </a:t>
            </a:r>
            <a:b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1817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pPr algn="just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Sample space : 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sample space of a random experiment is a set  S  that includes all possible outcomes of the experiment. 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the experiment is to throw a die and record the outcome,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sample space is S = { 1,2,3,4,5,6}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Event 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event is a subset of sample space  of the random experiment.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Sample spaces and events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2847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Definition of probability </a:t>
            </a:r>
            <a:endParaRPr lang="en-US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05160" y="990600"/>
            <a:ext cx="8838840" cy="1828800"/>
          </a:xfrm>
        </p:spPr>
        <p:txBody>
          <a:bodyPr/>
          <a:lstStyle/>
          <a:p>
            <a:r>
              <a:rPr lang="en-US" b="1" dirty="0"/>
              <a:t>Classical approach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6E3402D-74E4-4A3B-90FD-8F33E09B5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" y="2590800"/>
            <a:ext cx="8620492" cy="7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6465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40" y="381000"/>
            <a:ext cx="4557360" cy="849960"/>
          </a:xfrm>
        </p:spPr>
        <p:txBody>
          <a:bodyPr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Empirical approach :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="" xmlns:a16="http://schemas.microsoft.com/office/drawing/2014/main" id="{1126AC3B-74B2-4D27-905F-28AA05A33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391" y="1600200"/>
            <a:ext cx="884307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38267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6120360" cy="849960"/>
          </a:xfrm>
        </p:spPr>
        <p:txBody>
          <a:bodyPr/>
          <a:lstStyle/>
          <a:p>
            <a:pPr algn="ctr"/>
            <a:r>
              <a:rPr lang="en-US" b="1" dirty="0"/>
              <a:t> 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Axiomatic approach :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1600200"/>
            <a:ext cx="8229240" cy="4525920"/>
          </a:xfrm>
        </p:spPr>
        <p:txBody>
          <a:bodyPr/>
          <a:lstStyle/>
          <a:p>
            <a:r>
              <a:rPr lang="en-US" sz="2000" b="1" dirty="0"/>
              <a:t>Definition : </a:t>
            </a:r>
          </a:p>
          <a:p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636" y="1981200"/>
            <a:ext cx="8991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58941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5A709D-04EC-4041-8920-54303921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240" y="3188640"/>
            <a:ext cx="6120360" cy="849960"/>
          </a:xfrm>
        </p:spPr>
        <p:txBody>
          <a:bodyPr/>
          <a:lstStyle/>
          <a:p>
            <a:r>
              <a:rPr lang="en-US" sz="5400">
                <a:latin typeface="+mn-lt"/>
              </a:rPr>
              <a:t>       Thank </a:t>
            </a:r>
            <a:r>
              <a:rPr lang="en-US" sz="5400" dirty="0">
                <a:latin typeface="+mn-lt"/>
              </a:rPr>
              <a:t>You</a:t>
            </a:r>
            <a:endParaRPr lang="x-none" sz="5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19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048DDAB4-A1E9-483E-A39A-A450BEC0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71534934"/>
              </p:ext>
            </p:extLst>
          </p:nvPr>
        </p:nvGraphicFramePr>
        <p:xfrm>
          <a:off x="228600" y="1600200"/>
          <a:ext cx="8077201" cy="3733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710079991"/>
                    </a:ext>
                  </a:extLst>
                </a:gridCol>
                <a:gridCol w="3934409">
                  <a:extLst>
                    <a:ext uri="{9D8B030D-6E8A-4147-A177-3AD203B41FA5}">
                      <a16:colId xmlns="" xmlns:a16="http://schemas.microsoft.com/office/drawing/2014/main" val="2813958507"/>
                    </a:ext>
                  </a:extLst>
                </a:gridCol>
                <a:gridCol w="2390192">
                  <a:extLst>
                    <a:ext uri="{9D8B030D-6E8A-4147-A177-3AD203B41FA5}">
                      <a16:colId xmlns="" xmlns:a16="http://schemas.microsoft.com/office/drawing/2014/main" val="3198555395"/>
                    </a:ext>
                  </a:extLst>
                </a:gridCol>
              </a:tblGrid>
              <a:tr h="710384">
                <a:tc>
                  <a:txBody>
                    <a:bodyPr/>
                    <a:lstStyle/>
                    <a:p>
                      <a:pPr marR="49657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Session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657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 of Topic Title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593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Reference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015352407"/>
                  </a:ext>
                </a:extLst>
              </a:tr>
              <a:tr h="3023416">
                <a:tc>
                  <a:txBody>
                    <a:bodyPr/>
                    <a:lstStyle/>
                    <a:p>
                      <a:pPr marR="49593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2000" dirty="0">
                        <a:effectLst/>
                      </a:endParaRPr>
                    </a:p>
                    <a:p>
                      <a:pPr marR="49593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2000" dirty="0">
                        <a:effectLst/>
                      </a:endParaRPr>
                    </a:p>
                    <a:p>
                      <a:pPr marR="49593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/>
                        </a:rPr>
                        <a:t>CS - 1</a:t>
                      </a:r>
                      <a:endParaRPr lang="x-none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5935" algn="l">
                        <a:lnSpc>
                          <a:spcPct val="136000"/>
                        </a:lnSpc>
                      </a:pPr>
                      <a:r>
                        <a:rPr lang="en-IN" sz="2000" kern="5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Measures of Central Tendency &amp;  Measures of Variability, </a:t>
                      </a:r>
                    </a:p>
                    <a:p>
                      <a:pPr marR="495935" algn="l">
                        <a:lnSpc>
                          <a:spcPct val="136000"/>
                        </a:lnSpc>
                      </a:pPr>
                      <a:r>
                        <a:rPr lang="en-IN" sz="2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– Symmetric &amp; Asymmetric, outlier detection, 5 point summary, Introduction to probability</a:t>
                      </a:r>
                      <a:endParaRPr lang="x-none" sz="2000" kern="50" dirty="0">
                        <a:effectLst/>
                        <a:latin typeface="Calibri" panose="020F0502020204030204" pitchFamily="34" charset="0"/>
                        <a:ea typeface="WenQuanYi Micro Hei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593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T1 </a:t>
                      </a:r>
                      <a:r>
                        <a:rPr lang="en-IN" sz="20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&amp; </a:t>
                      </a: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T2</a:t>
                      </a:r>
                      <a:endParaRPr lang="x-none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5749666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52400" y="685800"/>
            <a:ext cx="5257800" cy="466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5935" algn="ctr">
              <a:lnSpc>
                <a:spcPct val="136000"/>
              </a:lnSpc>
            </a:pPr>
            <a:r>
              <a:rPr lang="en-IN" sz="2000" b="1" kern="50" dirty="0">
                <a:latin typeface="Times New Roman" panose="02020603050405020304" pitchFamily="18" charset="0"/>
                <a:ea typeface="WenQuanYi Micro Hei"/>
                <a:cs typeface="Times New Roman" panose="02020603050405020304" pitchFamily="18" charset="0"/>
              </a:rPr>
              <a:t>Module 1</a:t>
            </a:r>
            <a:r>
              <a:rPr lang="en-IN" sz="2000" b="1" kern="50" dirty="0">
                <a:solidFill>
                  <a:srgbClr val="00000A"/>
                </a:solidFill>
                <a:latin typeface="Times New Roman" panose="02020603050405020304" pitchFamily="18" charset="0"/>
                <a:ea typeface="Ubuntu"/>
                <a:cs typeface="Times New Roman" panose="02020603050405020304" pitchFamily="18" charset="0"/>
              </a:rPr>
              <a:t>: (Basic Probability &amp; Statistics)</a:t>
            </a:r>
            <a:endParaRPr lang="en-US" sz="2000" kern="50" dirty="0">
              <a:effectLst/>
              <a:latin typeface="Times New Roman" panose="02020603050405020304" pitchFamily="18" charset="0"/>
              <a:ea typeface="WenQuanYi Micro Hei"/>
              <a:cs typeface="Lohit Hind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703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246613"/>
            <a:ext cx="8305800" cy="5105400"/>
          </a:xfrm>
        </p:spPr>
        <p:txBody>
          <a:bodyPr/>
          <a:lstStyle/>
          <a:p>
            <a:pPr algn="just" eaLnBrk="1" hangingPunct="1"/>
            <a:endParaRPr lang="en-US" sz="2400" dirty="0"/>
          </a:p>
          <a:p>
            <a:pPr algn="ctr" eaLnBrk="1" hangingPunct="1">
              <a:lnSpc>
                <a:spcPct val="100000"/>
              </a:lnSpc>
            </a:pPr>
            <a:r>
              <a:rPr lang="en-US" sz="4000" b="1" dirty="0">
                <a:solidFill>
                  <a:srgbClr val="00B0F0"/>
                </a:solidFill>
              </a:rPr>
              <a:t>“</a:t>
            </a:r>
            <a:r>
              <a:rPr lang="en-US" sz="3200" dirty="0">
                <a:solidFill>
                  <a:schemeClr val="tx1"/>
                </a:solidFill>
              </a:rPr>
              <a:t>Statistical thinking will be one day as necessary for efficient citizenship as the ability to read and write</a:t>
            </a:r>
            <a:r>
              <a:rPr lang="en-US" sz="3200" b="1" dirty="0">
                <a:solidFill>
                  <a:schemeClr val="tx1"/>
                </a:solidFill>
              </a:rPr>
              <a:t>”</a:t>
            </a:r>
          </a:p>
          <a:p>
            <a:pPr algn="just" eaLnBrk="1" hangingPunct="1"/>
            <a:r>
              <a:rPr lang="en-US" sz="4000" i="1" dirty="0">
                <a:solidFill>
                  <a:srgbClr val="FF0000"/>
                </a:solidFill>
              </a:rPr>
              <a:t>                                </a:t>
            </a:r>
          </a:p>
          <a:p>
            <a:pPr algn="just" eaLnBrk="1" hangingPunct="1"/>
            <a:r>
              <a:rPr lang="en-US" sz="4000" i="1" dirty="0">
                <a:solidFill>
                  <a:srgbClr val="FF0000"/>
                </a:solidFill>
              </a:rPr>
              <a:t>                                H G Wells</a:t>
            </a:r>
          </a:p>
        </p:txBody>
      </p:sp>
    </p:spTree>
    <p:extLst>
      <p:ext uri="{BB962C8B-B14F-4D97-AF65-F5344CB8AC3E}">
        <p14:creationId xmlns:p14="http://schemas.microsoft.com/office/powerpoint/2010/main" xmlns="" val="154673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0B15101-8546-498D-AFDD-BCB17CFF79D5}"/>
              </a:ext>
            </a:extLst>
          </p:cNvPr>
          <p:cNvSpPr txBox="1"/>
          <p:nvPr/>
        </p:nvSpPr>
        <p:spPr>
          <a:xfrm>
            <a:off x="533400" y="1524000"/>
            <a:ext cx="8305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Statistics may be defined as science that is employed to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 the data 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 and organize the data in a systematic manner 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the data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Infer about the data 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decision from the data.</a:t>
            </a:r>
          </a:p>
          <a:p>
            <a:endParaRPr lang="en-IN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Statistics can also be defined as numerical data with a view to analyse it.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609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xmlns="" val="102560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8456657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83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7C46BB90224B48912846443ADAB4E3" ma:contentTypeVersion="4" ma:contentTypeDescription="Create a new document." ma:contentTypeScope="" ma:versionID="f1e61c6fe5f70fe834747bcf5df7eb3d">
  <xsd:schema xmlns:xsd="http://www.w3.org/2001/XMLSchema" xmlns:xs="http://www.w3.org/2001/XMLSchema" xmlns:p="http://schemas.microsoft.com/office/2006/metadata/properties" xmlns:ns2="74b486a2-e692-43f8-8749-c3aa65fb85b9" targetNamespace="http://schemas.microsoft.com/office/2006/metadata/properties" ma:root="true" ma:fieldsID="2945df03c6b2010e70068df80046446a" ns2:_="">
    <xsd:import namespace="74b486a2-e692-43f8-8749-c3aa65fb85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486a2-e692-43f8-8749-c3aa65fb8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453AE5-4FB9-4A95-A591-328445885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b486a2-e692-43f8-8749-c3aa65fb85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518DE1-6CBD-4C98-BF6C-F36306A775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</TotalTime>
  <Words>2097</Words>
  <Application>Microsoft Office PowerPoint</Application>
  <PresentationFormat>On-screen Show (4:3)</PresentationFormat>
  <Paragraphs>625</Paragraphs>
  <Slides>58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Office Theme</vt:lpstr>
      <vt:lpstr>Office Theme</vt:lpstr>
      <vt:lpstr>Equation</vt:lpstr>
      <vt:lpstr>Picture</vt:lpstr>
      <vt:lpstr>Introduction  to Statistical Methods </vt:lpstr>
      <vt:lpstr>Slide 2</vt:lpstr>
      <vt:lpstr>Slide 3</vt:lpstr>
      <vt:lpstr>Slide 4</vt:lpstr>
      <vt:lpstr>Evaluation Components </vt:lpstr>
      <vt:lpstr>Slide 6</vt:lpstr>
      <vt:lpstr>Slide 7</vt:lpstr>
      <vt:lpstr>Slide 8</vt:lpstr>
      <vt:lpstr>Slide 9</vt:lpstr>
      <vt:lpstr> Measures of Central Tendency</vt:lpstr>
      <vt:lpstr>Mean</vt:lpstr>
      <vt:lpstr>Mean: Grouped Scores</vt:lpstr>
      <vt:lpstr>Mean</vt:lpstr>
      <vt:lpstr>Mean</vt:lpstr>
      <vt:lpstr>The Mode</vt:lpstr>
      <vt:lpstr>Mode </vt:lpstr>
      <vt:lpstr>The Median</vt:lpstr>
      <vt:lpstr>    Measures of central tendency </vt:lpstr>
      <vt:lpstr>Slide 19</vt:lpstr>
      <vt:lpstr>Shape of the distribution of data </vt:lpstr>
      <vt:lpstr>Distribution Shape</vt:lpstr>
      <vt:lpstr>Slide 22</vt:lpstr>
      <vt:lpstr>Slide 23</vt:lpstr>
      <vt:lpstr>Slide 24</vt:lpstr>
      <vt:lpstr>Slide 25</vt:lpstr>
      <vt:lpstr>Slide 26</vt:lpstr>
      <vt:lpstr>Do we need any other measure?</vt:lpstr>
      <vt:lpstr>Measure of Variability</vt:lpstr>
      <vt:lpstr>The Three Measures</vt:lpstr>
      <vt:lpstr>The Ranges</vt:lpstr>
      <vt:lpstr>The Standard Deviation</vt:lpstr>
      <vt:lpstr>The Standard Deviation</vt:lpstr>
      <vt:lpstr>The Standard Deviation</vt:lpstr>
      <vt:lpstr>The Standard Deviation</vt:lpstr>
      <vt:lpstr>The Variance</vt:lpstr>
      <vt:lpstr>The Population Variance</vt:lpstr>
      <vt:lpstr>Slide 37</vt:lpstr>
      <vt:lpstr>Slide 38</vt:lpstr>
      <vt:lpstr>Slide 39</vt:lpstr>
      <vt:lpstr>Standard Deviation and Variance for a Sample</vt:lpstr>
      <vt:lpstr>Slide 41</vt:lpstr>
      <vt:lpstr>Degrees of Freedom</vt:lpstr>
      <vt:lpstr>Descriptive Statistics</vt:lpstr>
      <vt:lpstr>Five point summary of Data</vt:lpstr>
      <vt:lpstr>Interquartile range (IQR)</vt:lpstr>
      <vt:lpstr>Slide 46</vt:lpstr>
      <vt:lpstr>Slide 47</vt:lpstr>
      <vt:lpstr>Slide 48</vt:lpstr>
      <vt:lpstr>Potential outliers</vt:lpstr>
      <vt:lpstr>Slide 50</vt:lpstr>
      <vt:lpstr>Slide 51</vt:lpstr>
      <vt:lpstr>Slide 52</vt:lpstr>
      <vt:lpstr>    Random Experiment :  </vt:lpstr>
      <vt:lpstr>Sample spaces and events</vt:lpstr>
      <vt:lpstr>Definition of probability </vt:lpstr>
      <vt:lpstr>Empirical approach :</vt:lpstr>
      <vt:lpstr>  Axiomatic approach :</vt:lpstr>
      <vt:lpstr>     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Rani</dc:creator>
  <cp:lastModifiedBy>kasaiyed</cp:lastModifiedBy>
  <cp:revision>217</cp:revision>
  <dcterms:modified xsi:type="dcterms:W3CDTF">2023-05-19T17:30:49Z</dcterms:modified>
  <dc:language>en-IN</dc:language>
</cp:coreProperties>
</file>